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4" r:id="rId3"/>
    <p:sldId id="304" r:id="rId4"/>
    <p:sldId id="306" r:id="rId5"/>
    <p:sldId id="311" r:id="rId6"/>
    <p:sldId id="333" r:id="rId7"/>
    <p:sldId id="332" r:id="rId8"/>
    <p:sldId id="331" r:id="rId9"/>
    <p:sldId id="330" r:id="rId10"/>
    <p:sldId id="329" r:id="rId11"/>
    <p:sldId id="328" r:id="rId12"/>
    <p:sldId id="327" r:id="rId13"/>
    <p:sldId id="326" r:id="rId14"/>
    <p:sldId id="308" r:id="rId15"/>
    <p:sldId id="319" r:id="rId16"/>
    <p:sldId id="320" r:id="rId17"/>
    <p:sldId id="322" r:id="rId18"/>
    <p:sldId id="284" r:id="rId19"/>
    <p:sldId id="272" r:id="rId20"/>
    <p:sldId id="300" r:id="rId21"/>
    <p:sldId id="264" r:id="rId22"/>
    <p:sldId id="295" r:id="rId23"/>
    <p:sldId id="302" r:id="rId24"/>
    <p:sldId id="298" r:id="rId25"/>
    <p:sldId id="273" r:id="rId26"/>
    <p:sldId id="299" r:id="rId27"/>
    <p:sldId id="286" r:id="rId28"/>
    <p:sldId id="267" r:id="rId29"/>
    <p:sldId id="289" r:id="rId30"/>
    <p:sldId id="325" r:id="rId31"/>
    <p:sldId id="26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D30"/>
    <a:srgbClr val="81D4F6"/>
    <a:srgbClr val="FF0000"/>
    <a:srgbClr val="002060"/>
    <a:srgbClr val="9E5ECE"/>
    <a:srgbClr val="FF906B"/>
    <a:srgbClr val="FF6600"/>
    <a:srgbClr val="FE6E6E"/>
    <a:srgbClr val="0048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EC90D-DCDB-498B-BE6F-4E32DD6CD02C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97B69-ADA4-4731-96AF-B6B48E6048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71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97B69-ADA4-4731-96AF-B6B48E6048B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36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02225-D3CA-49FA-A8F1-C66552327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86B0F4-2A24-4A90-A096-E1FBDCA31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274D5B-BEBF-41F7-B210-B74EFD3B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CB2918-6DD0-4DA7-B799-DD637B1B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C75F4-6E33-4705-A519-39149A1B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33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516FD-DCD2-4D52-9BFD-01034E5B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08CBFB-DC43-4060-994A-53150AA1F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95E4D-E787-4145-972A-47AC6F35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3E0CA2-3FA7-4BC1-84DD-0AC9252F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D6B845-32E6-44F1-BD92-27347CE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96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A775A3B-6588-4C4C-9D46-CAA44D8DB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1C4599-C92C-42D9-9FCA-A9095584E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7F6870-53DC-492C-9897-DFA6AA4E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C25E32-04BA-484D-84F7-351E4B6A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182BE-FD51-44FE-BEF1-C23A9FD0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65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2B636-5DEF-4857-8F5E-C45DA881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286D90-FF55-4F61-BB5C-07792776A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D2E12D-E83F-47C7-BC8D-7F20FB65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606498-94F0-489E-9D14-1FC188BD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663BD5-A81B-4D7A-8ACB-AE61D220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E00FE-2630-4CE9-9C8E-23DDE68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3D1DB5-F5A7-44CB-85CA-6B1E6E72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DE535-AFC1-40D6-A2DE-3C4CBEE8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203BA-D87B-4F26-9F6E-437F75B0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E8223-438F-4D2A-9304-BA84F369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8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4B894-57A1-48AE-A4D1-C2417038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B34318-159F-47E1-9DD2-3B184D8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81D7BB-72D6-499E-9C81-79D842D1A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7B98B7-5228-4FB4-B6B8-8FC7FE3E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B90153-279B-411D-97C2-DD245767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8A31AC-29B6-4A44-86FB-B691AC4C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9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DD551-574C-4A90-91FB-4CF0B979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8C0C86-068A-473A-8B9F-9DF62B76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22678C-ECB5-4E14-A23B-344F4A720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A1A421D-DA13-452D-A212-0F132FA87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270CBFA-616B-4378-8CBB-5168B1F38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59B6530-A0CB-4F8D-9A52-D41E69CA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178E0B-74E6-4B91-9C16-2A03432F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4499E2-5310-4380-A952-2DB0FA16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4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67F80-E831-440A-89D0-C89321C3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9393F5-F152-4C56-B1FA-8B708E7A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62B9E8-2064-4313-BE31-DF3C3DE7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C70FE2-11FA-4FE9-8902-34FD18D2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3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65B6CB-D9A9-4C5C-BE7D-211560B3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82B002-535D-4DC6-AF29-185760AF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DFA4FC-2587-41AB-87D0-89CAA7AF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2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4FA94-DC63-4312-9D90-2BF13420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8B005-CF6C-4F51-B59E-4B9E9699D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7A588F-C4A6-491D-8910-6F4A31943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F7949B-F998-4375-87EB-4154181E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E7112C-CD02-458F-B341-6A608BB2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46259A-E495-4C62-BC1F-6C374A11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59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14FF1-F92A-4BC7-83C5-F275F910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46038E-8696-4BAA-AF7E-A7E7C6BB3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6D8A26A-88E7-4512-94DC-D37A2C9C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27E542-5F4D-4922-BCF9-B5F91338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3B2DD2-B727-4B89-AFA9-38E1E2FE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879738-972B-4514-BBA6-33EF876F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85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542AFA-E868-48F2-9CE1-35BDA000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CBD2CDD-8904-4C46-A844-285E5291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6D2E93-00C0-4842-AB4E-4D866060F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1989-3A0B-4A54-B050-6C383473F8FF}" type="datetimeFigureOut">
              <a:rPr lang="cs-CZ" smtClean="0"/>
              <a:t>04.05.2018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BC094A-E2E4-4DC2-B194-F3B91166F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961298-BD2F-4A4F-9C98-C25AE2DA0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CC3F-A141-40E6-B04F-5E5490996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0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hmi.cz/files/portal/docs/meteo/sat/data_jsmsgview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rot="20383926">
            <a:off x="4823401" y="1578564"/>
            <a:ext cx="6423569" cy="1325563"/>
          </a:xfrm>
        </p:spPr>
        <p:txBody>
          <a:bodyPr>
            <a:noAutofit/>
          </a:bodyPr>
          <a:lstStyle/>
          <a:p>
            <a:pPr algn="ctr"/>
            <a:r>
              <a:rPr lang="cs-CZ" sz="6600" dirty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obel Book" panose="02000603030000020004" pitchFamily="50" charset="-18"/>
              </a:rPr>
              <a:t>DENNÍ BRIEFING</a:t>
            </a: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B553B5F5-5E96-4878-A54C-CBAB78F89D57}"/>
              </a:ext>
            </a:extLst>
          </p:cNvPr>
          <p:cNvSpPr txBox="1">
            <a:spLocks/>
          </p:cNvSpPr>
          <p:nvPr/>
        </p:nvSpPr>
        <p:spPr>
          <a:xfrm rot="20383926">
            <a:off x="5208722" y="2444520"/>
            <a:ext cx="6195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DEN 7 (4.5.2018)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3C5475-60C3-4907-AE23-4AA51D83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1" y="303261"/>
            <a:ext cx="2676005" cy="29733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6EB381-8883-49DE-8019-E6354F1A8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1" y="5374545"/>
            <a:ext cx="1848869" cy="11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13EF13-BA71-413D-845E-C8742B82B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7" y="533399"/>
            <a:ext cx="7944273" cy="59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FB3222-DE8D-4E1E-BAB0-C4976C1B1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494030"/>
            <a:ext cx="795528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41D158-85C0-4F7F-A9D0-513A4F8BB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60" y="502920"/>
            <a:ext cx="8067040" cy="60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BADF48-2B26-4985-9B3B-C27F367C0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71805"/>
            <a:ext cx="7970520" cy="59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3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 - DRUŽICE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8C50E3-2BD1-4403-BDCA-79134AB8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Nobel Book" panose="02000603030000020004" pitchFamily="50" charset="-18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cs-CZ" dirty="0">
              <a:latin typeface="Nobel Book" panose="02000603030000020004" pitchFamily="50" charset="-18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cs-CZ" dirty="0">
                <a:latin typeface="Nobel Book" panose="02000603030000020004" pitchFamily="50" charset="-18"/>
                <a:cs typeface="Segoe UI Light" panose="020B0502040204020203" pitchFamily="34" charset="0"/>
                <a:hlinkClick r:id="rId3"/>
              </a:rPr>
              <a:t>http://portal.chmi.cz/files/portal/docs/meteo/sat/data_jsmsgview.html</a:t>
            </a:r>
            <a:endParaRPr lang="cs-CZ" dirty="0">
              <a:latin typeface="Nobel Book" panose="02000603030000020004" pitchFamily="50" charset="-18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endParaRPr lang="cs-CZ" dirty="0">
              <a:latin typeface="Nobel Book" panose="02000603030000020004" pitchFamily="50" charset="-1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4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INFORMACE K TASKU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77F7A2EE-6D0F-4FE5-843C-1571B56E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  <a:cs typeface="Segoe UI Light" panose="020B0502040204020203" pitchFamily="34" charset="0"/>
              </a:rPr>
              <a:t>Dráha v používání:		33</a:t>
            </a:r>
          </a:p>
          <a:p>
            <a:pPr marL="0" indent="0">
              <a:buNone/>
            </a:pPr>
            <a:r>
              <a:rPr lang="cs-CZ" dirty="0" err="1">
                <a:latin typeface="Nobel Book" panose="02000603030000020004" pitchFamily="50" charset="-18"/>
                <a:cs typeface="Segoe UI Light" panose="020B0502040204020203" pitchFamily="34" charset="0"/>
              </a:rPr>
              <a:t>Grid</a:t>
            </a:r>
            <a:r>
              <a:rPr lang="cs-CZ" dirty="0">
                <a:latin typeface="Nobel Book" panose="02000603030000020004" pitchFamily="50" charset="-18"/>
                <a:cs typeface="Segoe UI Light" panose="020B0502040204020203" pitchFamily="34" charset="0"/>
              </a:rPr>
              <a:t> Kombi otevřen:	09:30 – 10:00</a:t>
            </a:r>
          </a:p>
          <a:p>
            <a:pPr marL="0" indent="0">
              <a:buNone/>
            </a:pPr>
            <a:r>
              <a:rPr lang="cs-CZ" dirty="0" err="1">
                <a:latin typeface="Nobel Book" panose="02000603030000020004" pitchFamily="50" charset="-18"/>
                <a:cs typeface="Segoe UI Light" panose="020B0502040204020203" pitchFamily="34" charset="0"/>
              </a:rPr>
              <a:t>Grid</a:t>
            </a:r>
            <a:r>
              <a:rPr lang="cs-CZ" dirty="0">
                <a:latin typeface="Nobel Book" panose="02000603030000020004" pitchFamily="50" charset="-18"/>
                <a:cs typeface="Segoe UI Light" panose="020B0502040204020203" pitchFamily="34" charset="0"/>
              </a:rPr>
              <a:t> Klub otevřen:		10:00 – 10:30</a:t>
            </a:r>
          </a:p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  <a:cs typeface="Segoe UI Light" panose="020B0502040204020203" pitchFamily="34" charset="0"/>
              </a:rPr>
              <a:t>Očekávaný první vzlet: 	12:00</a:t>
            </a:r>
          </a:p>
          <a:p>
            <a:pPr marL="0" indent="0">
              <a:buNone/>
            </a:pPr>
            <a:endParaRPr lang="cs-CZ" dirty="0">
              <a:latin typeface="Nobel Book" panose="02000603030000020004" pitchFamily="50" charset="-18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  <a:cs typeface="Segoe UI Light" panose="020B0502040204020203" pitchFamily="34" charset="0"/>
              </a:rPr>
              <a:t>QNH:		1020 hPa</a:t>
            </a:r>
          </a:p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  <a:cs typeface="Segoe UI Light" panose="020B0502040204020203" pitchFamily="34" charset="0"/>
              </a:rPr>
              <a:t>Západ sl.:	20:21</a:t>
            </a:r>
          </a:p>
          <a:p>
            <a:pPr marL="0" indent="0">
              <a:buNone/>
            </a:pPr>
            <a:endParaRPr lang="cs-CZ" dirty="0">
              <a:latin typeface="Nobel Book" panose="02000603030000020004" pitchFamily="50" charset="-18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cs-CZ" dirty="0">
              <a:latin typeface="Nobel Book" panose="02000603030000020004" pitchFamily="50" charset="-1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KLUBOVÁ TŘÍDA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0E5875-B413-4328-8A25-84F55DD28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9" y="1328689"/>
            <a:ext cx="8961121" cy="53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0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KOMBINOVANÁ TŘÍDA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DD0932-B62F-4CC7-894C-63CB24BE3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80" y="1314100"/>
            <a:ext cx="8092440" cy="54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76"/>
            <a:ext cx="12192000" cy="68857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20164155">
            <a:off x="5553677" y="1143265"/>
            <a:ext cx="905627" cy="4760487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9255314">
            <a:off x="6036345" y="4134377"/>
            <a:ext cx="282055" cy="454219"/>
          </a:xfrm>
          <a:prstGeom prst="downArrow">
            <a:avLst/>
          </a:prstGeom>
          <a:solidFill>
            <a:srgbClr val="81D4F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 flipV="1">
            <a:off x="3714839" y="5236836"/>
            <a:ext cx="2254811" cy="1125525"/>
          </a:xfrm>
          <a:custGeom>
            <a:avLst/>
            <a:gdLst>
              <a:gd name="connsiteX0" fmla="*/ 0 w 3340100"/>
              <a:gd name="connsiteY0" fmla="*/ 596935 h 1778035"/>
              <a:gd name="connsiteX1" fmla="*/ 495300 w 3340100"/>
              <a:gd name="connsiteY1" fmla="*/ 190535 h 1778035"/>
              <a:gd name="connsiteX2" fmla="*/ 1371600 w 3340100"/>
              <a:gd name="connsiteY2" fmla="*/ 35 h 1778035"/>
              <a:gd name="connsiteX3" fmla="*/ 1892300 w 3340100"/>
              <a:gd name="connsiteY3" fmla="*/ 203235 h 1778035"/>
              <a:gd name="connsiteX4" fmla="*/ 2489200 w 3340100"/>
              <a:gd name="connsiteY4" fmla="*/ 647735 h 1778035"/>
              <a:gd name="connsiteX5" fmla="*/ 3124200 w 3340100"/>
              <a:gd name="connsiteY5" fmla="*/ 1358935 h 1778035"/>
              <a:gd name="connsiteX6" fmla="*/ 3340100 w 3340100"/>
              <a:gd name="connsiteY6" fmla="*/ 1778035 h 1778035"/>
              <a:gd name="connsiteX7" fmla="*/ 3340100 w 3340100"/>
              <a:gd name="connsiteY7" fmla="*/ 1778035 h 1778035"/>
              <a:gd name="connsiteX0" fmla="*/ 0 w 3340100"/>
              <a:gd name="connsiteY0" fmla="*/ 584240 h 1765340"/>
              <a:gd name="connsiteX1" fmla="*/ 495300 w 3340100"/>
              <a:gd name="connsiteY1" fmla="*/ 177840 h 1765340"/>
              <a:gd name="connsiteX2" fmla="*/ 1206500 w 3340100"/>
              <a:gd name="connsiteY2" fmla="*/ 40 h 1765340"/>
              <a:gd name="connsiteX3" fmla="*/ 1892300 w 3340100"/>
              <a:gd name="connsiteY3" fmla="*/ 190540 h 1765340"/>
              <a:gd name="connsiteX4" fmla="*/ 2489200 w 3340100"/>
              <a:gd name="connsiteY4" fmla="*/ 635040 h 1765340"/>
              <a:gd name="connsiteX5" fmla="*/ 3124200 w 3340100"/>
              <a:gd name="connsiteY5" fmla="*/ 1346240 h 1765340"/>
              <a:gd name="connsiteX6" fmla="*/ 3340100 w 3340100"/>
              <a:gd name="connsiteY6" fmla="*/ 1765340 h 1765340"/>
              <a:gd name="connsiteX7" fmla="*/ 3340100 w 3340100"/>
              <a:gd name="connsiteY7" fmla="*/ 1765340 h 1765340"/>
              <a:gd name="connsiteX0" fmla="*/ 0 w 3401954"/>
              <a:gd name="connsiteY0" fmla="*/ 584240 h 1765340"/>
              <a:gd name="connsiteX1" fmla="*/ 557154 w 3401954"/>
              <a:gd name="connsiteY1" fmla="*/ 177840 h 1765340"/>
              <a:gd name="connsiteX2" fmla="*/ 1268354 w 3401954"/>
              <a:gd name="connsiteY2" fmla="*/ 40 h 1765340"/>
              <a:gd name="connsiteX3" fmla="*/ 1954154 w 3401954"/>
              <a:gd name="connsiteY3" fmla="*/ 190540 h 1765340"/>
              <a:gd name="connsiteX4" fmla="*/ 2551054 w 3401954"/>
              <a:gd name="connsiteY4" fmla="*/ 635040 h 1765340"/>
              <a:gd name="connsiteX5" fmla="*/ 3186054 w 3401954"/>
              <a:gd name="connsiteY5" fmla="*/ 1346240 h 1765340"/>
              <a:gd name="connsiteX6" fmla="*/ 3401954 w 3401954"/>
              <a:gd name="connsiteY6" fmla="*/ 1765340 h 1765340"/>
              <a:gd name="connsiteX7" fmla="*/ 3401954 w 3401954"/>
              <a:gd name="connsiteY7" fmla="*/ 1765340 h 1765340"/>
              <a:gd name="connsiteX0" fmla="*/ 0 w 3467737"/>
              <a:gd name="connsiteY0" fmla="*/ 584240 h 1765340"/>
              <a:gd name="connsiteX1" fmla="*/ 557154 w 3467737"/>
              <a:gd name="connsiteY1" fmla="*/ 177840 h 1765340"/>
              <a:gd name="connsiteX2" fmla="*/ 1268354 w 3467737"/>
              <a:gd name="connsiteY2" fmla="*/ 40 h 1765340"/>
              <a:gd name="connsiteX3" fmla="*/ 1954154 w 3467737"/>
              <a:gd name="connsiteY3" fmla="*/ 190540 h 1765340"/>
              <a:gd name="connsiteX4" fmla="*/ 2551054 w 3467737"/>
              <a:gd name="connsiteY4" fmla="*/ 635040 h 1765340"/>
              <a:gd name="connsiteX5" fmla="*/ 3405480 w 3467737"/>
              <a:gd name="connsiteY5" fmla="*/ 950658 h 1765340"/>
              <a:gd name="connsiteX6" fmla="*/ 3401954 w 3467737"/>
              <a:gd name="connsiteY6" fmla="*/ 1765340 h 1765340"/>
              <a:gd name="connsiteX7" fmla="*/ 3401954 w 3467737"/>
              <a:gd name="connsiteY7" fmla="*/ 1765340 h 1765340"/>
              <a:gd name="connsiteX0" fmla="*/ 0 w 3458870"/>
              <a:gd name="connsiteY0" fmla="*/ 584240 h 1765340"/>
              <a:gd name="connsiteX1" fmla="*/ 557154 w 3458870"/>
              <a:gd name="connsiteY1" fmla="*/ 177840 h 1765340"/>
              <a:gd name="connsiteX2" fmla="*/ 1268354 w 3458870"/>
              <a:gd name="connsiteY2" fmla="*/ 40 h 1765340"/>
              <a:gd name="connsiteX3" fmla="*/ 1954154 w 3458870"/>
              <a:gd name="connsiteY3" fmla="*/ 190540 h 1765340"/>
              <a:gd name="connsiteX4" fmla="*/ 2670741 w 3458870"/>
              <a:gd name="connsiteY4" fmla="*/ 365325 h 1765340"/>
              <a:gd name="connsiteX5" fmla="*/ 3405480 w 3458870"/>
              <a:gd name="connsiteY5" fmla="*/ 950658 h 1765340"/>
              <a:gd name="connsiteX6" fmla="*/ 3401954 w 3458870"/>
              <a:gd name="connsiteY6" fmla="*/ 1765340 h 1765340"/>
              <a:gd name="connsiteX7" fmla="*/ 3401954 w 3458870"/>
              <a:gd name="connsiteY7" fmla="*/ 1765340 h 1765340"/>
              <a:gd name="connsiteX0" fmla="*/ 0 w 3458872"/>
              <a:gd name="connsiteY0" fmla="*/ 426704 h 1607804"/>
              <a:gd name="connsiteX1" fmla="*/ 557154 w 3458872"/>
              <a:gd name="connsiteY1" fmla="*/ 20304 h 1607804"/>
              <a:gd name="connsiteX2" fmla="*/ 1228458 w 3458872"/>
              <a:gd name="connsiteY2" fmla="*/ 58276 h 1607804"/>
              <a:gd name="connsiteX3" fmla="*/ 1954154 w 3458872"/>
              <a:gd name="connsiteY3" fmla="*/ 33004 h 1607804"/>
              <a:gd name="connsiteX4" fmla="*/ 2670741 w 3458872"/>
              <a:gd name="connsiteY4" fmla="*/ 207789 h 1607804"/>
              <a:gd name="connsiteX5" fmla="*/ 3405480 w 3458872"/>
              <a:gd name="connsiteY5" fmla="*/ 793122 h 1607804"/>
              <a:gd name="connsiteX6" fmla="*/ 3401954 w 3458872"/>
              <a:gd name="connsiteY6" fmla="*/ 1607804 h 1607804"/>
              <a:gd name="connsiteX7" fmla="*/ 3401954 w 3458872"/>
              <a:gd name="connsiteY7" fmla="*/ 1607804 h 1607804"/>
              <a:gd name="connsiteX0" fmla="*/ 0 w 3578558"/>
              <a:gd name="connsiteY0" fmla="*/ 985552 h 1645202"/>
              <a:gd name="connsiteX1" fmla="*/ 676841 w 3578558"/>
              <a:gd name="connsiteY1" fmla="*/ 57702 h 1645202"/>
              <a:gd name="connsiteX2" fmla="*/ 1348145 w 3578558"/>
              <a:gd name="connsiteY2" fmla="*/ 95674 h 1645202"/>
              <a:gd name="connsiteX3" fmla="*/ 2073841 w 3578558"/>
              <a:gd name="connsiteY3" fmla="*/ 70402 h 1645202"/>
              <a:gd name="connsiteX4" fmla="*/ 2790428 w 3578558"/>
              <a:gd name="connsiteY4" fmla="*/ 245187 h 1645202"/>
              <a:gd name="connsiteX5" fmla="*/ 3525167 w 3578558"/>
              <a:gd name="connsiteY5" fmla="*/ 830520 h 1645202"/>
              <a:gd name="connsiteX6" fmla="*/ 3521641 w 3578558"/>
              <a:gd name="connsiteY6" fmla="*/ 1645202 h 1645202"/>
              <a:gd name="connsiteX7" fmla="*/ 3521641 w 3578558"/>
              <a:gd name="connsiteY7" fmla="*/ 1645202 h 1645202"/>
              <a:gd name="connsiteX0" fmla="*/ 0 w 3578558"/>
              <a:gd name="connsiteY0" fmla="*/ 933903 h 1593553"/>
              <a:gd name="connsiteX1" fmla="*/ 636946 w 3578558"/>
              <a:gd name="connsiteY1" fmla="*/ 365674 h 1593553"/>
              <a:gd name="connsiteX2" fmla="*/ 1348145 w 3578558"/>
              <a:gd name="connsiteY2" fmla="*/ 44025 h 1593553"/>
              <a:gd name="connsiteX3" fmla="*/ 2073841 w 3578558"/>
              <a:gd name="connsiteY3" fmla="*/ 18753 h 1593553"/>
              <a:gd name="connsiteX4" fmla="*/ 2790428 w 3578558"/>
              <a:gd name="connsiteY4" fmla="*/ 193538 h 1593553"/>
              <a:gd name="connsiteX5" fmla="*/ 3525167 w 3578558"/>
              <a:gd name="connsiteY5" fmla="*/ 778871 h 1593553"/>
              <a:gd name="connsiteX6" fmla="*/ 3521641 w 3578558"/>
              <a:gd name="connsiteY6" fmla="*/ 1593553 h 1593553"/>
              <a:gd name="connsiteX7" fmla="*/ 3521641 w 3578558"/>
              <a:gd name="connsiteY7" fmla="*/ 1593553 h 1593553"/>
              <a:gd name="connsiteX0" fmla="*/ 0 w 3591105"/>
              <a:gd name="connsiteY0" fmla="*/ 933902 h 1653897"/>
              <a:gd name="connsiteX1" fmla="*/ 636946 w 3591105"/>
              <a:gd name="connsiteY1" fmla="*/ 365673 h 1653897"/>
              <a:gd name="connsiteX2" fmla="*/ 1348145 w 3591105"/>
              <a:gd name="connsiteY2" fmla="*/ 44024 h 1653897"/>
              <a:gd name="connsiteX3" fmla="*/ 2073841 w 3591105"/>
              <a:gd name="connsiteY3" fmla="*/ 18752 h 1653897"/>
              <a:gd name="connsiteX4" fmla="*/ 2790428 w 3591105"/>
              <a:gd name="connsiteY4" fmla="*/ 193537 h 1653897"/>
              <a:gd name="connsiteX5" fmla="*/ 3525167 w 3591105"/>
              <a:gd name="connsiteY5" fmla="*/ 778870 h 1653897"/>
              <a:gd name="connsiteX6" fmla="*/ 3521641 w 3591105"/>
              <a:gd name="connsiteY6" fmla="*/ 1593552 h 1653897"/>
              <a:gd name="connsiteX7" fmla="*/ 3222422 w 3591105"/>
              <a:gd name="connsiteY7" fmla="*/ 1593552 h 1653897"/>
              <a:gd name="connsiteX0" fmla="*/ 0 w 3592066"/>
              <a:gd name="connsiteY0" fmla="*/ 933902 h 1604460"/>
              <a:gd name="connsiteX1" fmla="*/ 636946 w 3592066"/>
              <a:gd name="connsiteY1" fmla="*/ 365673 h 1604460"/>
              <a:gd name="connsiteX2" fmla="*/ 1348145 w 3592066"/>
              <a:gd name="connsiteY2" fmla="*/ 44024 h 1604460"/>
              <a:gd name="connsiteX3" fmla="*/ 2073841 w 3592066"/>
              <a:gd name="connsiteY3" fmla="*/ 18752 h 1604460"/>
              <a:gd name="connsiteX4" fmla="*/ 2790428 w 3592066"/>
              <a:gd name="connsiteY4" fmla="*/ 193537 h 1604460"/>
              <a:gd name="connsiteX5" fmla="*/ 3525167 w 3592066"/>
              <a:gd name="connsiteY5" fmla="*/ 778870 h 1604460"/>
              <a:gd name="connsiteX6" fmla="*/ 3521641 w 3592066"/>
              <a:gd name="connsiteY6" fmla="*/ 1593552 h 1604460"/>
              <a:gd name="connsiteX7" fmla="*/ 3202474 w 3592066"/>
              <a:gd name="connsiteY7" fmla="*/ 1269893 h 1604460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25026"/>
              <a:gd name="connsiteY0" fmla="*/ 933902 h 2043077"/>
              <a:gd name="connsiteX1" fmla="*/ 636946 w 3525026"/>
              <a:gd name="connsiteY1" fmla="*/ 365673 h 2043077"/>
              <a:gd name="connsiteX2" fmla="*/ 1348145 w 3525026"/>
              <a:gd name="connsiteY2" fmla="*/ 44024 h 2043077"/>
              <a:gd name="connsiteX3" fmla="*/ 2073841 w 3525026"/>
              <a:gd name="connsiteY3" fmla="*/ 18752 h 2043077"/>
              <a:gd name="connsiteX4" fmla="*/ 2790428 w 3525026"/>
              <a:gd name="connsiteY4" fmla="*/ 193537 h 2043077"/>
              <a:gd name="connsiteX5" fmla="*/ 3345636 w 3525026"/>
              <a:gd name="connsiteY5" fmla="*/ 635022 h 2043077"/>
              <a:gd name="connsiteX6" fmla="*/ 3521641 w 3525026"/>
              <a:gd name="connsiteY6" fmla="*/ 1593552 h 2043077"/>
              <a:gd name="connsiteX7" fmla="*/ 3222422 w 3525026"/>
              <a:gd name="connsiteY7" fmla="*/ 2043077 h 2043077"/>
              <a:gd name="connsiteX0" fmla="*/ 0 w 3521644"/>
              <a:gd name="connsiteY0" fmla="*/ 933902 h 1881248"/>
              <a:gd name="connsiteX1" fmla="*/ 636946 w 3521644"/>
              <a:gd name="connsiteY1" fmla="*/ 365673 h 1881248"/>
              <a:gd name="connsiteX2" fmla="*/ 1348145 w 3521644"/>
              <a:gd name="connsiteY2" fmla="*/ 44024 h 1881248"/>
              <a:gd name="connsiteX3" fmla="*/ 2073841 w 3521644"/>
              <a:gd name="connsiteY3" fmla="*/ 18752 h 1881248"/>
              <a:gd name="connsiteX4" fmla="*/ 2790428 w 3521644"/>
              <a:gd name="connsiteY4" fmla="*/ 193537 h 1881248"/>
              <a:gd name="connsiteX5" fmla="*/ 3345636 w 3521644"/>
              <a:gd name="connsiteY5" fmla="*/ 635022 h 1881248"/>
              <a:gd name="connsiteX6" fmla="*/ 3521641 w 3521644"/>
              <a:gd name="connsiteY6" fmla="*/ 1593552 h 1881248"/>
              <a:gd name="connsiteX7" fmla="*/ 3342110 w 3521644"/>
              <a:gd name="connsiteY7" fmla="*/ 1881248 h 1881248"/>
              <a:gd name="connsiteX0" fmla="*/ 0 w 3541592"/>
              <a:gd name="connsiteY0" fmla="*/ 933902 h 1881248"/>
              <a:gd name="connsiteX1" fmla="*/ 636946 w 3541592"/>
              <a:gd name="connsiteY1" fmla="*/ 365673 h 1881248"/>
              <a:gd name="connsiteX2" fmla="*/ 1348145 w 3541592"/>
              <a:gd name="connsiteY2" fmla="*/ 44024 h 1881248"/>
              <a:gd name="connsiteX3" fmla="*/ 2073841 w 3541592"/>
              <a:gd name="connsiteY3" fmla="*/ 18752 h 1881248"/>
              <a:gd name="connsiteX4" fmla="*/ 2790428 w 3541592"/>
              <a:gd name="connsiteY4" fmla="*/ 193537 h 1881248"/>
              <a:gd name="connsiteX5" fmla="*/ 3345636 w 3541592"/>
              <a:gd name="connsiteY5" fmla="*/ 635022 h 1881248"/>
              <a:gd name="connsiteX6" fmla="*/ 3541589 w 3541592"/>
              <a:gd name="connsiteY6" fmla="*/ 1054120 h 1881248"/>
              <a:gd name="connsiteX7" fmla="*/ 3342110 w 3541592"/>
              <a:gd name="connsiteY7" fmla="*/ 1881248 h 1881248"/>
              <a:gd name="connsiteX0" fmla="*/ 0 w 3543053"/>
              <a:gd name="connsiteY0" fmla="*/ 933902 h 1629514"/>
              <a:gd name="connsiteX1" fmla="*/ 636946 w 3543053"/>
              <a:gd name="connsiteY1" fmla="*/ 365673 h 1629514"/>
              <a:gd name="connsiteX2" fmla="*/ 1348145 w 3543053"/>
              <a:gd name="connsiteY2" fmla="*/ 44024 h 1629514"/>
              <a:gd name="connsiteX3" fmla="*/ 2073841 w 3543053"/>
              <a:gd name="connsiteY3" fmla="*/ 18752 h 1629514"/>
              <a:gd name="connsiteX4" fmla="*/ 2790428 w 3543053"/>
              <a:gd name="connsiteY4" fmla="*/ 193537 h 1629514"/>
              <a:gd name="connsiteX5" fmla="*/ 3345636 w 3543053"/>
              <a:gd name="connsiteY5" fmla="*/ 635022 h 1629514"/>
              <a:gd name="connsiteX6" fmla="*/ 3541589 w 3543053"/>
              <a:gd name="connsiteY6" fmla="*/ 1054120 h 1629514"/>
              <a:gd name="connsiteX7" fmla="*/ 3421901 w 3543053"/>
              <a:gd name="connsiteY7" fmla="*/ 1629514 h 1629514"/>
              <a:gd name="connsiteX0" fmla="*/ 0 w 3541635"/>
              <a:gd name="connsiteY0" fmla="*/ 933902 h 1593552"/>
              <a:gd name="connsiteX1" fmla="*/ 636946 w 3541635"/>
              <a:gd name="connsiteY1" fmla="*/ 365673 h 1593552"/>
              <a:gd name="connsiteX2" fmla="*/ 1348145 w 3541635"/>
              <a:gd name="connsiteY2" fmla="*/ 44024 h 1593552"/>
              <a:gd name="connsiteX3" fmla="*/ 2073841 w 3541635"/>
              <a:gd name="connsiteY3" fmla="*/ 18752 h 1593552"/>
              <a:gd name="connsiteX4" fmla="*/ 2790428 w 3541635"/>
              <a:gd name="connsiteY4" fmla="*/ 193537 h 1593552"/>
              <a:gd name="connsiteX5" fmla="*/ 3345636 w 3541635"/>
              <a:gd name="connsiteY5" fmla="*/ 635022 h 1593552"/>
              <a:gd name="connsiteX6" fmla="*/ 3541589 w 3541635"/>
              <a:gd name="connsiteY6" fmla="*/ 1054120 h 1593552"/>
              <a:gd name="connsiteX7" fmla="*/ 3362058 w 3541635"/>
              <a:gd name="connsiteY7" fmla="*/ 1593552 h 159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1635" h="1593552">
                <a:moveTo>
                  <a:pt x="0" y="933902"/>
                </a:moveTo>
                <a:cubicBezTo>
                  <a:pt x="133350" y="780443"/>
                  <a:pt x="412255" y="513986"/>
                  <a:pt x="636946" y="365673"/>
                </a:cubicBezTo>
                <a:cubicBezTo>
                  <a:pt x="861637" y="217360"/>
                  <a:pt x="1108663" y="101844"/>
                  <a:pt x="1348145" y="44024"/>
                </a:cubicBezTo>
                <a:cubicBezTo>
                  <a:pt x="1587628" y="-13796"/>
                  <a:pt x="1833461" y="-6167"/>
                  <a:pt x="2073841" y="18752"/>
                </a:cubicBezTo>
                <a:cubicBezTo>
                  <a:pt x="2314221" y="43671"/>
                  <a:pt x="2578462" y="90825"/>
                  <a:pt x="2790428" y="193537"/>
                </a:cubicBezTo>
                <a:cubicBezTo>
                  <a:pt x="3002394" y="296249"/>
                  <a:pt x="3220443" y="491592"/>
                  <a:pt x="3345636" y="635022"/>
                </a:cubicBezTo>
                <a:cubicBezTo>
                  <a:pt x="3470829" y="778452"/>
                  <a:pt x="3538852" y="894365"/>
                  <a:pt x="3541589" y="1054120"/>
                </a:cubicBezTo>
                <a:cubicBezTo>
                  <a:pt x="3544326" y="1213875"/>
                  <a:pt x="3421902" y="1539609"/>
                  <a:pt x="3362058" y="1593552"/>
                </a:cubicBezTo>
              </a:path>
            </a:pathLst>
          </a:custGeom>
          <a:noFill/>
          <a:ln w="38100">
            <a:solidFill>
              <a:srgbClr val="FFFF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87264">
            <a:off x="3095241" y="5211242"/>
            <a:ext cx="965033" cy="569236"/>
          </a:xfrm>
          <a:prstGeom prst="rect">
            <a:avLst/>
          </a:prstGeom>
        </p:spPr>
      </p:pic>
      <p:grpSp>
        <p:nvGrpSpPr>
          <p:cNvPr id="2" name="Skupina 1"/>
          <p:cNvGrpSpPr/>
          <p:nvPr/>
        </p:nvGrpSpPr>
        <p:grpSpPr>
          <a:xfrm rot="10987247">
            <a:off x="6227923" y="4709066"/>
            <a:ext cx="530810" cy="642486"/>
            <a:chOff x="5363468" y="3005602"/>
            <a:chExt cx="530810" cy="642486"/>
          </a:xfrm>
        </p:grpSpPr>
        <p:pic>
          <p:nvPicPr>
            <p:cNvPr id="34" name="Obrázek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355115">
              <a:off x="5363468" y="3005602"/>
              <a:ext cx="368809" cy="217546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095389">
              <a:off x="5626944" y="3441933"/>
              <a:ext cx="267334" cy="206155"/>
            </a:xfrm>
            <a:prstGeom prst="rect">
              <a:avLst/>
            </a:prstGeom>
          </p:spPr>
        </p:pic>
        <p:cxnSp>
          <p:nvCxnSpPr>
            <p:cNvPr id="9" name="Přímá spojnice 8"/>
            <p:cNvCxnSpPr/>
            <p:nvPr/>
          </p:nvCxnSpPr>
          <p:spPr>
            <a:xfrm>
              <a:off x="5556537" y="3129615"/>
              <a:ext cx="212044" cy="4246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bdélník 35"/>
          <p:cNvSpPr/>
          <p:nvPr/>
        </p:nvSpPr>
        <p:spPr>
          <a:xfrm rot="20138843">
            <a:off x="6555702" y="5474656"/>
            <a:ext cx="463410" cy="652235"/>
          </a:xfrm>
          <a:prstGeom prst="rect">
            <a:avLst/>
          </a:prstGeom>
          <a:solidFill>
            <a:srgbClr val="FF0000">
              <a:alpha val="4800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6982836" y="5976412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GRID</a:t>
            </a:r>
          </a:p>
        </p:txBody>
      </p:sp>
      <p:sp>
        <p:nvSpPr>
          <p:cNvPr id="43" name="Obdélník 42"/>
          <p:cNvSpPr/>
          <p:nvPr/>
        </p:nvSpPr>
        <p:spPr>
          <a:xfrm rot="20138843">
            <a:off x="6855564" y="4408969"/>
            <a:ext cx="303181" cy="1561326"/>
          </a:xfrm>
          <a:prstGeom prst="rect">
            <a:avLst/>
          </a:prstGeom>
          <a:solidFill>
            <a:srgbClr val="92D050">
              <a:alpha val="48000"/>
            </a:srgbClr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4011561" y="1312606"/>
            <a:ext cx="2610465" cy="4837471"/>
          </a:xfrm>
          <a:custGeom>
            <a:avLst/>
            <a:gdLst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710813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799303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14052 w 2610465"/>
              <a:gd name="connsiteY2" fmla="*/ 4527756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43548 w 2610465"/>
              <a:gd name="connsiteY2" fmla="*/ 4527756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58297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465" h="4837471">
                <a:moveTo>
                  <a:pt x="442452" y="0"/>
                </a:moveTo>
                <a:lnTo>
                  <a:pt x="2610465" y="4837471"/>
                </a:lnTo>
                <a:lnTo>
                  <a:pt x="1858297" y="4542504"/>
                </a:lnTo>
                <a:lnTo>
                  <a:pt x="0" y="398207"/>
                </a:lnTo>
                <a:lnTo>
                  <a:pt x="442452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1CE6300-44CD-4C24-B024-C63F3F4F9BB0}"/>
              </a:ext>
            </a:extLst>
          </p:cNvPr>
          <p:cNvSpPr txBox="1"/>
          <p:nvPr/>
        </p:nvSpPr>
        <p:spPr>
          <a:xfrm>
            <a:off x="1327136" y="2883011"/>
            <a:ext cx="2662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PŘISTÁNÍ V PRŮBĚHU SOUTĚŽNÍCH VZLETŮ</a:t>
            </a:r>
          </a:p>
          <a:p>
            <a:pPr algn="ctr"/>
            <a:endParaRPr lang="cs-CZ" sz="20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obel Book" panose="02000603030000020004" pitchFamily="50" charset="-18"/>
            </a:endParaRPr>
          </a:p>
          <a:p>
            <a:pPr algn="ctr"/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Oznámení po rádiu</a:t>
            </a:r>
          </a:p>
          <a:p>
            <a:pPr algn="ctr"/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„Kluzák XX po větru pravého“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678087-0DA2-49E7-8BFB-B3A4B77816BE}"/>
              </a:ext>
            </a:extLst>
          </p:cNvPr>
          <p:cNvSpPr txBox="1"/>
          <p:nvPr/>
        </p:nvSpPr>
        <p:spPr>
          <a:xfrm>
            <a:off x="5555564" y="2368846"/>
            <a:ext cx="1961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OBLAST VYHRAZENA POUZE PRO PŘISTÁNÍ VLEČNÝCH!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19E5B0C6-BBB7-450D-A573-7F519A1E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1315"/>
          </a:xfrm>
        </p:spPr>
        <p:txBody>
          <a:bodyPr>
            <a:normAutofit/>
          </a:bodyPr>
          <a:lstStyle/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VZLETY RWY 33</a:t>
            </a:r>
          </a:p>
        </p:txBody>
      </p:sp>
    </p:spTree>
    <p:extLst>
      <p:ext uri="{BB962C8B-B14F-4D97-AF65-F5344CB8AC3E}">
        <p14:creationId xmlns:p14="http://schemas.microsoft.com/office/powerpoint/2010/main" val="422562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0" y="139700"/>
            <a:ext cx="1133289" cy="1132302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445"/>
          </a:xfrm>
          <a:prstGeom prst="rect">
            <a:avLst/>
          </a:prstGeom>
        </p:spPr>
      </p:pic>
      <p:sp>
        <p:nvSpPr>
          <p:cNvPr id="27" name="Obdélník 26"/>
          <p:cNvSpPr/>
          <p:nvPr/>
        </p:nvSpPr>
        <p:spPr>
          <a:xfrm rot="20138843">
            <a:off x="6416010" y="1167130"/>
            <a:ext cx="714159" cy="3304297"/>
          </a:xfrm>
          <a:prstGeom prst="rect">
            <a:avLst/>
          </a:prstGeom>
          <a:solidFill>
            <a:srgbClr val="92D050">
              <a:alpha val="48000"/>
            </a:srgbClr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 rot="20138843">
            <a:off x="6038894" y="3558268"/>
            <a:ext cx="829901" cy="1168060"/>
          </a:xfrm>
          <a:prstGeom prst="rect">
            <a:avLst/>
          </a:prstGeom>
          <a:solidFill>
            <a:srgbClr val="FF0000">
              <a:alpha val="4800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20164155">
            <a:off x="4043141" y="-4909222"/>
            <a:ext cx="1745834" cy="917709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9" name="Skupina 28"/>
          <p:cNvGrpSpPr/>
          <p:nvPr/>
        </p:nvGrpSpPr>
        <p:grpSpPr>
          <a:xfrm rot="10987247">
            <a:off x="5783610" y="2893076"/>
            <a:ext cx="530810" cy="642486"/>
            <a:chOff x="5363468" y="3005602"/>
            <a:chExt cx="530810" cy="642486"/>
          </a:xfrm>
        </p:grpSpPr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355115">
              <a:off x="5363468" y="3005602"/>
              <a:ext cx="368809" cy="217546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95389">
              <a:off x="5626944" y="3441933"/>
              <a:ext cx="267334" cy="206155"/>
            </a:xfrm>
            <a:prstGeom prst="rect">
              <a:avLst/>
            </a:prstGeom>
          </p:spPr>
        </p:pic>
        <p:cxnSp>
          <p:nvCxnSpPr>
            <p:cNvPr id="32" name="Přímá spojnice 31"/>
            <p:cNvCxnSpPr/>
            <p:nvPr/>
          </p:nvCxnSpPr>
          <p:spPr>
            <a:xfrm>
              <a:off x="5556537" y="3129615"/>
              <a:ext cx="212044" cy="4246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Volný tvar 32"/>
          <p:cNvSpPr/>
          <p:nvPr/>
        </p:nvSpPr>
        <p:spPr>
          <a:xfrm flipV="1">
            <a:off x="2999332" y="4487498"/>
            <a:ext cx="2254941" cy="1174341"/>
          </a:xfrm>
          <a:custGeom>
            <a:avLst/>
            <a:gdLst>
              <a:gd name="connsiteX0" fmla="*/ 0 w 3340100"/>
              <a:gd name="connsiteY0" fmla="*/ 596935 h 1778035"/>
              <a:gd name="connsiteX1" fmla="*/ 495300 w 3340100"/>
              <a:gd name="connsiteY1" fmla="*/ 190535 h 1778035"/>
              <a:gd name="connsiteX2" fmla="*/ 1371600 w 3340100"/>
              <a:gd name="connsiteY2" fmla="*/ 35 h 1778035"/>
              <a:gd name="connsiteX3" fmla="*/ 1892300 w 3340100"/>
              <a:gd name="connsiteY3" fmla="*/ 203235 h 1778035"/>
              <a:gd name="connsiteX4" fmla="*/ 2489200 w 3340100"/>
              <a:gd name="connsiteY4" fmla="*/ 647735 h 1778035"/>
              <a:gd name="connsiteX5" fmla="*/ 3124200 w 3340100"/>
              <a:gd name="connsiteY5" fmla="*/ 1358935 h 1778035"/>
              <a:gd name="connsiteX6" fmla="*/ 3340100 w 3340100"/>
              <a:gd name="connsiteY6" fmla="*/ 1778035 h 1778035"/>
              <a:gd name="connsiteX7" fmla="*/ 3340100 w 3340100"/>
              <a:gd name="connsiteY7" fmla="*/ 1778035 h 1778035"/>
              <a:gd name="connsiteX0" fmla="*/ 0 w 3340100"/>
              <a:gd name="connsiteY0" fmla="*/ 584240 h 1765340"/>
              <a:gd name="connsiteX1" fmla="*/ 495300 w 3340100"/>
              <a:gd name="connsiteY1" fmla="*/ 177840 h 1765340"/>
              <a:gd name="connsiteX2" fmla="*/ 1206500 w 3340100"/>
              <a:gd name="connsiteY2" fmla="*/ 40 h 1765340"/>
              <a:gd name="connsiteX3" fmla="*/ 1892300 w 3340100"/>
              <a:gd name="connsiteY3" fmla="*/ 190540 h 1765340"/>
              <a:gd name="connsiteX4" fmla="*/ 2489200 w 3340100"/>
              <a:gd name="connsiteY4" fmla="*/ 635040 h 1765340"/>
              <a:gd name="connsiteX5" fmla="*/ 3124200 w 3340100"/>
              <a:gd name="connsiteY5" fmla="*/ 1346240 h 1765340"/>
              <a:gd name="connsiteX6" fmla="*/ 3340100 w 3340100"/>
              <a:gd name="connsiteY6" fmla="*/ 1765340 h 1765340"/>
              <a:gd name="connsiteX7" fmla="*/ 3340100 w 3340100"/>
              <a:gd name="connsiteY7" fmla="*/ 1765340 h 1765340"/>
              <a:gd name="connsiteX0" fmla="*/ 0 w 3401954"/>
              <a:gd name="connsiteY0" fmla="*/ 584240 h 1765340"/>
              <a:gd name="connsiteX1" fmla="*/ 557154 w 3401954"/>
              <a:gd name="connsiteY1" fmla="*/ 177840 h 1765340"/>
              <a:gd name="connsiteX2" fmla="*/ 1268354 w 3401954"/>
              <a:gd name="connsiteY2" fmla="*/ 40 h 1765340"/>
              <a:gd name="connsiteX3" fmla="*/ 1954154 w 3401954"/>
              <a:gd name="connsiteY3" fmla="*/ 190540 h 1765340"/>
              <a:gd name="connsiteX4" fmla="*/ 2551054 w 3401954"/>
              <a:gd name="connsiteY4" fmla="*/ 635040 h 1765340"/>
              <a:gd name="connsiteX5" fmla="*/ 3186054 w 3401954"/>
              <a:gd name="connsiteY5" fmla="*/ 1346240 h 1765340"/>
              <a:gd name="connsiteX6" fmla="*/ 3401954 w 3401954"/>
              <a:gd name="connsiteY6" fmla="*/ 1765340 h 1765340"/>
              <a:gd name="connsiteX7" fmla="*/ 3401954 w 3401954"/>
              <a:gd name="connsiteY7" fmla="*/ 1765340 h 1765340"/>
              <a:gd name="connsiteX0" fmla="*/ 0 w 3467737"/>
              <a:gd name="connsiteY0" fmla="*/ 584240 h 1765340"/>
              <a:gd name="connsiteX1" fmla="*/ 557154 w 3467737"/>
              <a:gd name="connsiteY1" fmla="*/ 177840 h 1765340"/>
              <a:gd name="connsiteX2" fmla="*/ 1268354 w 3467737"/>
              <a:gd name="connsiteY2" fmla="*/ 40 h 1765340"/>
              <a:gd name="connsiteX3" fmla="*/ 1954154 w 3467737"/>
              <a:gd name="connsiteY3" fmla="*/ 190540 h 1765340"/>
              <a:gd name="connsiteX4" fmla="*/ 2551054 w 3467737"/>
              <a:gd name="connsiteY4" fmla="*/ 635040 h 1765340"/>
              <a:gd name="connsiteX5" fmla="*/ 3405480 w 3467737"/>
              <a:gd name="connsiteY5" fmla="*/ 950658 h 1765340"/>
              <a:gd name="connsiteX6" fmla="*/ 3401954 w 3467737"/>
              <a:gd name="connsiteY6" fmla="*/ 1765340 h 1765340"/>
              <a:gd name="connsiteX7" fmla="*/ 3401954 w 3467737"/>
              <a:gd name="connsiteY7" fmla="*/ 1765340 h 1765340"/>
              <a:gd name="connsiteX0" fmla="*/ 0 w 3458870"/>
              <a:gd name="connsiteY0" fmla="*/ 584240 h 1765340"/>
              <a:gd name="connsiteX1" fmla="*/ 557154 w 3458870"/>
              <a:gd name="connsiteY1" fmla="*/ 177840 h 1765340"/>
              <a:gd name="connsiteX2" fmla="*/ 1268354 w 3458870"/>
              <a:gd name="connsiteY2" fmla="*/ 40 h 1765340"/>
              <a:gd name="connsiteX3" fmla="*/ 1954154 w 3458870"/>
              <a:gd name="connsiteY3" fmla="*/ 190540 h 1765340"/>
              <a:gd name="connsiteX4" fmla="*/ 2670741 w 3458870"/>
              <a:gd name="connsiteY4" fmla="*/ 365325 h 1765340"/>
              <a:gd name="connsiteX5" fmla="*/ 3405480 w 3458870"/>
              <a:gd name="connsiteY5" fmla="*/ 950658 h 1765340"/>
              <a:gd name="connsiteX6" fmla="*/ 3401954 w 3458870"/>
              <a:gd name="connsiteY6" fmla="*/ 1765340 h 1765340"/>
              <a:gd name="connsiteX7" fmla="*/ 3401954 w 3458870"/>
              <a:gd name="connsiteY7" fmla="*/ 1765340 h 1765340"/>
              <a:gd name="connsiteX0" fmla="*/ 0 w 3458872"/>
              <a:gd name="connsiteY0" fmla="*/ 426704 h 1607804"/>
              <a:gd name="connsiteX1" fmla="*/ 557154 w 3458872"/>
              <a:gd name="connsiteY1" fmla="*/ 20304 h 1607804"/>
              <a:gd name="connsiteX2" fmla="*/ 1228458 w 3458872"/>
              <a:gd name="connsiteY2" fmla="*/ 58276 h 1607804"/>
              <a:gd name="connsiteX3" fmla="*/ 1954154 w 3458872"/>
              <a:gd name="connsiteY3" fmla="*/ 33004 h 1607804"/>
              <a:gd name="connsiteX4" fmla="*/ 2670741 w 3458872"/>
              <a:gd name="connsiteY4" fmla="*/ 207789 h 1607804"/>
              <a:gd name="connsiteX5" fmla="*/ 3405480 w 3458872"/>
              <a:gd name="connsiteY5" fmla="*/ 793122 h 1607804"/>
              <a:gd name="connsiteX6" fmla="*/ 3401954 w 3458872"/>
              <a:gd name="connsiteY6" fmla="*/ 1607804 h 1607804"/>
              <a:gd name="connsiteX7" fmla="*/ 3401954 w 3458872"/>
              <a:gd name="connsiteY7" fmla="*/ 1607804 h 1607804"/>
              <a:gd name="connsiteX0" fmla="*/ 0 w 3578558"/>
              <a:gd name="connsiteY0" fmla="*/ 985552 h 1645202"/>
              <a:gd name="connsiteX1" fmla="*/ 676841 w 3578558"/>
              <a:gd name="connsiteY1" fmla="*/ 57702 h 1645202"/>
              <a:gd name="connsiteX2" fmla="*/ 1348145 w 3578558"/>
              <a:gd name="connsiteY2" fmla="*/ 95674 h 1645202"/>
              <a:gd name="connsiteX3" fmla="*/ 2073841 w 3578558"/>
              <a:gd name="connsiteY3" fmla="*/ 70402 h 1645202"/>
              <a:gd name="connsiteX4" fmla="*/ 2790428 w 3578558"/>
              <a:gd name="connsiteY4" fmla="*/ 245187 h 1645202"/>
              <a:gd name="connsiteX5" fmla="*/ 3525167 w 3578558"/>
              <a:gd name="connsiteY5" fmla="*/ 830520 h 1645202"/>
              <a:gd name="connsiteX6" fmla="*/ 3521641 w 3578558"/>
              <a:gd name="connsiteY6" fmla="*/ 1645202 h 1645202"/>
              <a:gd name="connsiteX7" fmla="*/ 3521641 w 3578558"/>
              <a:gd name="connsiteY7" fmla="*/ 1645202 h 1645202"/>
              <a:gd name="connsiteX0" fmla="*/ 0 w 3578558"/>
              <a:gd name="connsiteY0" fmla="*/ 933903 h 1593553"/>
              <a:gd name="connsiteX1" fmla="*/ 636946 w 3578558"/>
              <a:gd name="connsiteY1" fmla="*/ 365674 h 1593553"/>
              <a:gd name="connsiteX2" fmla="*/ 1348145 w 3578558"/>
              <a:gd name="connsiteY2" fmla="*/ 44025 h 1593553"/>
              <a:gd name="connsiteX3" fmla="*/ 2073841 w 3578558"/>
              <a:gd name="connsiteY3" fmla="*/ 18753 h 1593553"/>
              <a:gd name="connsiteX4" fmla="*/ 2790428 w 3578558"/>
              <a:gd name="connsiteY4" fmla="*/ 193538 h 1593553"/>
              <a:gd name="connsiteX5" fmla="*/ 3525167 w 3578558"/>
              <a:gd name="connsiteY5" fmla="*/ 778871 h 1593553"/>
              <a:gd name="connsiteX6" fmla="*/ 3521641 w 3578558"/>
              <a:gd name="connsiteY6" fmla="*/ 1593553 h 1593553"/>
              <a:gd name="connsiteX7" fmla="*/ 3521641 w 3578558"/>
              <a:gd name="connsiteY7" fmla="*/ 1593553 h 1593553"/>
              <a:gd name="connsiteX0" fmla="*/ 0 w 3591105"/>
              <a:gd name="connsiteY0" fmla="*/ 933902 h 1653897"/>
              <a:gd name="connsiteX1" fmla="*/ 636946 w 3591105"/>
              <a:gd name="connsiteY1" fmla="*/ 365673 h 1653897"/>
              <a:gd name="connsiteX2" fmla="*/ 1348145 w 3591105"/>
              <a:gd name="connsiteY2" fmla="*/ 44024 h 1653897"/>
              <a:gd name="connsiteX3" fmla="*/ 2073841 w 3591105"/>
              <a:gd name="connsiteY3" fmla="*/ 18752 h 1653897"/>
              <a:gd name="connsiteX4" fmla="*/ 2790428 w 3591105"/>
              <a:gd name="connsiteY4" fmla="*/ 193537 h 1653897"/>
              <a:gd name="connsiteX5" fmla="*/ 3525167 w 3591105"/>
              <a:gd name="connsiteY5" fmla="*/ 778870 h 1653897"/>
              <a:gd name="connsiteX6" fmla="*/ 3521641 w 3591105"/>
              <a:gd name="connsiteY6" fmla="*/ 1593552 h 1653897"/>
              <a:gd name="connsiteX7" fmla="*/ 3222422 w 3591105"/>
              <a:gd name="connsiteY7" fmla="*/ 1593552 h 1653897"/>
              <a:gd name="connsiteX0" fmla="*/ 0 w 3592066"/>
              <a:gd name="connsiteY0" fmla="*/ 933902 h 1604460"/>
              <a:gd name="connsiteX1" fmla="*/ 636946 w 3592066"/>
              <a:gd name="connsiteY1" fmla="*/ 365673 h 1604460"/>
              <a:gd name="connsiteX2" fmla="*/ 1348145 w 3592066"/>
              <a:gd name="connsiteY2" fmla="*/ 44024 h 1604460"/>
              <a:gd name="connsiteX3" fmla="*/ 2073841 w 3592066"/>
              <a:gd name="connsiteY3" fmla="*/ 18752 h 1604460"/>
              <a:gd name="connsiteX4" fmla="*/ 2790428 w 3592066"/>
              <a:gd name="connsiteY4" fmla="*/ 193537 h 1604460"/>
              <a:gd name="connsiteX5" fmla="*/ 3525167 w 3592066"/>
              <a:gd name="connsiteY5" fmla="*/ 778870 h 1604460"/>
              <a:gd name="connsiteX6" fmla="*/ 3521641 w 3592066"/>
              <a:gd name="connsiteY6" fmla="*/ 1593552 h 1604460"/>
              <a:gd name="connsiteX7" fmla="*/ 3202474 w 3592066"/>
              <a:gd name="connsiteY7" fmla="*/ 1269893 h 1604460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25026"/>
              <a:gd name="connsiteY0" fmla="*/ 933902 h 2043077"/>
              <a:gd name="connsiteX1" fmla="*/ 636946 w 3525026"/>
              <a:gd name="connsiteY1" fmla="*/ 365673 h 2043077"/>
              <a:gd name="connsiteX2" fmla="*/ 1348145 w 3525026"/>
              <a:gd name="connsiteY2" fmla="*/ 44024 h 2043077"/>
              <a:gd name="connsiteX3" fmla="*/ 2073841 w 3525026"/>
              <a:gd name="connsiteY3" fmla="*/ 18752 h 2043077"/>
              <a:gd name="connsiteX4" fmla="*/ 2790428 w 3525026"/>
              <a:gd name="connsiteY4" fmla="*/ 193537 h 2043077"/>
              <a:gd name="connsiteX5" fmla="*/ 3345636 w 3525026"/>
              <a:gd name="connsiteY5" fmla="*/ 635022 h 2043077"/>
              <a:gd name="connsiteX6" fmla="*/ 3521641 w 3525026"/>
              <a:gd name="connsiteY6" fmla="*/ 1593552 h 2043077"/>
              <a:gd name="connsiteX7" fmla="*/ 3222422 w 3525026"/>
              <a:gd name="connsiteY7" fmla="*/ 2043077 h 2043077"/>
              <a:gd name="connsiteX0" fmla="*/ 0 w 3521644"/>
              <a:gd name="connsiteY0" fmla="*/ 933902 h 1881248"/>
              <a:gd name="connsiteX1" fmla="*/ 636946 w 3521644"/>
              <a:gd name="connsiteY1" fmla="*/ 365673 h 1881248"/>
              <a:gd name="connsiteX2" fmla="*/ 1348145 w 3521644"/>
              <a:gd name="connsiteY2" fmla="*/ 44024 h 1881248"/>
              <a:gd name="connsiteX3" fmla="*/ 2073841 w 3521644"/>
              <a:gd name="connsiteY3" fmla="*/ 18752 h 1881248"/>
              <a:gd name="connsiteX4" fmla="*/ 2790428 w 3521644"/>
              <a:gd name="connsiteY4" fmla="*/ 193537 h 1881248"/>
              <a:gd name="connsiteX5" fmla="*/ 3345636 w 3521644"/>
              <a:gd name="connsiteY5" fmla="*/ 635022 h 1881248"/>
              <a:gd name="connsiteX6" fmla="*/ 3521641 w 3521644"/>
              <a:gd name="connsiteY6" fmla="*/ 1593552 h 1881248"/>
              <a:gd name="connsiteX7" fmla="*/ 3342110 w 3521644"/>
              <a:gd name="connsiteY7" fmla="*/ 1881248 h 1881248"/>
              <a:gd name="connsiteX0" fmla="*/ 0 w 3541592"/>
              <a:gd name="connsiteY0" fmla="*/ 933902 h 1881248"/>
              <a:gd name="connsiteX1" fmla="*/ 636946 w 3541592"/>
              <a:gd name="connsiteY1" fmla="*/ 365673 h 1881248"/>
              <a:gd name="connsiteX2" fmla="*/ 1348145 w 3541592"/>
              <a:gd name="connsiteY2" fmla="*/ 44024 h 1881248"/>
              <a:gd name="connsiteX3" fmla="*/ 2073841 w 3541592"/>
              <a:gd name="connsiteY3" fmla="*/ 18752 h 1881248"/>
              <a:gd name="connsiteX4" fmla="*/ 2790428 w 3541592"/>
              <a:gd name="connsiteY4" fmla="*/ 193537 h 1881248"/>
              <a:gd name="connsiteX5" fmla="*/ 3345636 w 3541592"/>
              <a:gd name="connsiteY5" fmla="*/ 635022 h 1881248"/>
              <a:gd name="connsiteX6" fmla="*/ 3541589 w 3541592"/>
              <a:gd name="connsiteY6" fmla="*/ 1054120 h 1881248"/>
              <a:gd name="connsiteX7" fmla="*/ 3342110 w 3541592"/>
              <a:gd name="connsiteY7" fmla="*/ 1881248 h 1881248"/>
              <a:gd name="connsiteX0" fmla="*/ 0 w 3543053"/>
              <a:gd name="connsiteY0" fmla="*/ 933902 h 1629514"/>
              <a:gd name="connsiteX1" fmla="*/ 636946 w 3543053"/>
              <a:gd name="connsiteY1" fmla="*/ 365673 h 1629514"/>
              <a:gd name="connsiteX2" fmla="*/ 1348145 w 3543053"/>
              <a:gd name="connsiteY2" fmla="*/ 44024 h 1629514"/>
              <a:gd name="connsiteX3" fmla="*/ 2073841 w 3543053"/>
              <a:gd name="connsiteY3" fmla="*/ 18752 h 1629514"/>
              <a:gd name="connsiteX4" fmla="*/ 2790428 w 3543053"/>
              <a:gd name="connsiteY4" fmla="*/ 193537 h 1629514"/>
              <a:gd name="connsiteX5" fmla="*/ 3345636 w 3543053"/>
              <a:gd name="connsiteY5" fmla="*/ 635022 h 1629514"/>
              <a:gd name="connsiteX6" fmla="*/ 3541589 w 3543053"/>
              <a:gd name="connsiteY6" fmla="*/ 1054120 h 1629514"/>
              <a:gd name="connsiteX7" fmla="*/ 3421901 w 3543053"/>
              <a:gd name="connsiteY7" fmla="*/ 1629514 h 1629514"/>
              <a:gd name="connsiteX0" fmla="*/ 0 w 3541635"/>
              <a:gd name="connsiteY0" fmla="*/ 933902 h 1593552"/>
              <a:gd name="connsiteX1" fmla="*/ 636946 w 3541635"/>
              <a:gd name="connsiteY1" fmla="*/ 365673 h 1593552"/>
              <a:gd name="connsiteX2" fmla="*/ 1348145 w 3541635"/>
              <a:gd name="connsiteY2" fmla="*/ 44024 h 1593552"/>
              <a:gd name="connsiteX3" fmla="*/ 2073841 w 3541635"/>
              <a:gd name="connsiteY3" fmla="*/ 18752 h 1593552"/>
              <a:gd name="connsiteX4" fmla="*/ 2790428 w 3541635"/>
              <a:gd name="connsiteY4" fmla="*/ 193537 h 1593552"/>
              <a:gd name="connsiteX5" fmla="*/ 3345636 w 3541635"/>
              <a:gd name="connsiteY5" fmla="*/ 635022 h 1593552"/>
              <a:gd name="connsiteX6" fmla="*/ 3541589 w 3541635"/>
              <a:gd name="connsiteY6" fmla="*/ 1054120 h 1593552"/>
              <a:gd name="connsiteX7" fmla="*/ 3362058 w 3541635"/>
              <a:gd name="connsiteY7" fmla="*/ 1593552 h 1593552"/>
              <a:gd name="connsiteX0" fmla="*/ 0 w 3542051"/>
              <a:gd name="connsiteY0" fmla="*/ 933902 h 1827306"/>
              <a:gd name="connsiteX1" fmla="*/ 636946 w 3542051"/>
              <a:gd name="connsiteY1" fmla="*/ 365673 h 1827306"/>
              <a:gd name="connsiteX2" fmla="*/ 1348145 w 3542051"/>
              <a:gd name="connsiteY2" fmla="*/ 44024 h 1827306"/>
              <a:gd name="connsiteX3" fmla="*/ 2073841 w 3542051"/>
              <a:gd name="connsiteY3" fmla="*/ 18752 h 1827306"/>
              <a:gd name="connsiteX4" fmla="*/ 2790428 w 3542051"/>
              <a:gd name="connsiteY4" fmla="*/ 193537 h 1827306"/>
              <a:gd name="connsiteX5" fmla="*/ 3345636 w 3542051"/>
              <a:gd name="connsiteY5" fmla="*/ 635022 h 1827306"/>
              <a:gd name="connsiteX6" fmla="*/ 3541589 w 3542051"/>
              <a:gd name="connsiteY6" fmla="*/ 1054120 h 1827306"/>
              <a:gd name="connsiteX7" fmla="*/ 3302215 w 3542051"/>
              <a:gd name="connsiteY7" fmla="*/ 1827306 h 1827306"/>
              <a:gd name="connsiteX0" fmla="*/ 0 w 3542508"/>
              <a:gd name="connsiteY0" fmla="*/ 933902 h 1773363"/>
              <a:gd name="connsiteX1" fmla="*/ 636946 w 3542508"/>
              <a:gd name="connsiteY1" fmla="*/ 365673 h 1773363"/>
              <a:gd name="connsiteX2" fmla="*/ 1348145 w 3542508"/>
              <a:gd name="connsiteY2" fmla="*/ 44024 h 1773363"/>
              <a:gd name="connsiteX3" fmla="*/ 2073841 w 3542508"/>
              <a:gd name="connsiteY3" fmla="*/ 18752 h 1773363"/>
              <a:gd name="connsiteX4" fmla="*/ 2790428 w 3542508"/>
              <a:gd name="connsiteY4" fmla="*/ 193537 h 1773363"/>
              <a:gd name="connsiteX5" fmla="*/ 3345636 w 3542508"/>
              <a:gd name="connsiteY5" fmla="*/ 635022 h 1773363"/>
              <a:gd name="connsiteX6" fmla="*/ 3541589 w 3542508"/>
              <a:gd name="connsiteY6" fmla="*/ 1054120 h 1773363"/>
              <a:gd name="connsiteX7" fmla="*/ 3282268 w 3542508"/>
              <a:gd name="connsiteY7" fmla="*/ 1773363 h 1773363"/>
              <a:gd name="connsiteX0" fmla="*/ 0 w 3542508"/>
              <a:gd name="connsiteY0" fmla="*/ 933902 h 1881249"/>
              <a:gd name="connsiteX1" fmla="*/ 636946 w 3542508"/>
              <a:gd name="connsiteY1" fmla="*/ 365673 h 1881249"/>
              <a:gd name="connsiteX2" fmla="*/ 1348145 w 3542508"/>
              <a:gd name="connsiteY2" fmla="*/ 44024 h 1881249"/>
              <a:gd name="connsiteX3" fmla="*/ 2073841 w 3542508"/>
              <a:gd name="connsiteY3" fmla="*/ 18752 h 1881249"/>
              <a:gd name="connsiteX4" fmla="*/ 2790428 w 3542508"/>
              <a:gd name="connsiteY4" fmla="*/ 193537 h 1881249"/>
              <a:gd name="connsiteX5" fmla="*/ 3345636 w 3542508"/>
              <a:gd name="connsiteY5" fmla="*/ 635022 h 1881249"/>
              <a:gd name="connsiteX6" fmla="*/ 3541589 w 3542508"/>
              <a:gd name="connsiteY6" fmla="*/ 1054120 h 1881249"/>
              <a:gd name="connsiteX7" fmla="*/ 3282268 w 3542508"/>
              <a:gd name="connsiteY7" fmla="*/ 1881249 h 1881249"/>
              <a:gd name="connsiteX0" fmla="*/ 0 w 3542508"/>
              <a:gd name="connsiteY0" fmla="*/ 933902 h 1881249"/>
              <a:gd name="connsiteX1" fmla="*/ 636946 w 3542508"/>
              <a:gd name="connsiteY1" fmla="*/ 365673 h 1881249"/>
              <a:gd name="connsiteX2" fmla="*/ 1348145 w 3542508"/>
              <a:gd name="connsiteY2" fmla="*/ 44024 h 1881249"/>
              <a:gd name="connsiteX3" fmla="*/ 2073841 w 3542508"/>
              <a:gd name="connsiteY3" fmla="*/ 18752 h 1881249"/>
              <a:gd name="connsiteX4" fmla="*/ 2790428 w 3542508"/>
              <a:gd name="connsiteY4" fmla="*/ 193537 h 1881249"/>
              <a:gd name="connsiteX5" fmla="*/ 3345636 w 3542508"/>
              <a:gd name="connsiteY5" fmla="*/ 527136 h 1881249"/>
              <a:gd name="connsiteX6" fmla="*/ 3541589 w 3542508"/>
              <a:gd name="connsiteY6" fmla="*/ 1054120 h 1881249"/>
              <a:gd name="connsiteX7" fmla="*/ 3282268 w 3542508"/>
              <a:gd name="connsiteY7" fmla="*/ 1881249 h 1881249"/>
              <a:gd name="connsiteX0" fmla="*/ 0 w 3542508"/>
              <a:gd name="connsiteY0" fmla="*/ 933902 h 1881249"/>
              <a:gd name="connsiteX1" fmla="*/ 636946 w 3542508"/>
              <a:gd name="connsiteY1" fmla="*/ 365673 h 1881249"/>
              <a:gd name="connsiteX2" fmla="*/ 1348145 w 3542508"/>
              <a:gd name="connsiteY2" fmla="*/ 44024 h 1881249"/>
              <a:gd name="connsiteX3" fmla="*/ 2073841 w 3542508"/>
              <a:gd name="connsiteY3" fmla="*/ 18752 h 1881249"/>
              <a:gd name="connsiteX4" fmla="*/ 2790428 w 3542508"/>
              <a:gd name="connsiteY4" fmla="*/ 193537 h 1881249"/>
              <a:gd name="connsiteX5" fmla="*/ 3345636 w 3542508"/>
              <a:gd name="connsiteY5" fmla="*/ 527136 h 1881249"/>
              <a:gd name="connsiteX6" fmla="*/ 3541589 w 3542508"/>
              <a:gd name="connsiteY6" fmla="*/ 1054120 h 1881249"/>
              <a:gd name="connsiteX7" fmla="*/ 3282268 w 3542508"/>
              <a:gd name="connsiteY7" fmla="*/ 1881249 h 1881249"/>
              <a:gd name="connsiteX0" fmla="*/ 0 w 3541592"/>
              <a:gd name="connsiteY0" fmla="*/ 933902 h 1575571"/>
              <a:gd name="connsiteX1" fmla="*/ 636946 w 3541592"/>
              <a:gd name="connsiteY1" fmla="*/ 365673 h 1575571"/>
              <a:gd name="connsiteX2" fmla="*/ 1348145 w 3541592"/>
              <a:gd name="connsiteY2" fmla="*/ 44024 h 1575571"/>
              <a:gd name="connsiteX3" fmla="*/ 2073841 w 3541592"/>
              <a:gd name="connsiteY3" fmla="*/ 18752 h 1575571"/>
              <a:gd name="connsiteX4" fmla="*/ 2790428 w 3541592"/>
              <a:gd name="connsiteY4" fmla="*/ 193537 h 1575571"/>
              <a:gd name="connsiteX5" fmla="*/ 3345636 w 3541592"/>
              <a:gd name="connsiteY5" fmla="*/ 527136 h 1575571"/>
              <a:gd name="connsiteX6" fmla="*/ 3541589 w 3541592"/>
              <a:gd name="connsiteY6" fmla="*/ 1054120 h 1575571"/>
              <a:gd name="connsiteX7" fmla="*/ 3342112 w 3541592"/>
              <a:gd name="connsiteY7" fmla="*/ 1575571 h 1575571"/>
              <a:gd name="connsiteX0" fmla="*/ 0 w 3544481"/>
              <a:gd name="connsiteY0" fmla="*/ 933902 h 1827306"/>
              <a:gd name="connsiteX1" fmla="*/ 636946 w 3544481"/>
              <a:gd name="connsiteY1" fmla="*/ 365673 h 1827306"/>
              <a:gd name="connsiteX2" fmla="*/ 1348145 w 3544481"/>
              <a:gd name="connsiteY2" fmla="*/ 44024 h 1827306"/>
              <a:gd name="connsiteX3" fmla="*/ 2073841 w 3544481"/>
              <a:gd name="connsiteY3" fmla="*/ 18752 h 1827306"/>
              <a:gd name="connsiteX4" fmla="*/ 2790428 w 3544481"/>
              <a:gd name="connsiteY4" fmla="*/ 193537 h 1827306"/>
              <a:gd name="connsiteX5" fmla="*/ 3345636 w 3544481"/>
              <a:gd name="connsiteY5" fmla="*/ 527136 h 1827306"/>
              <a:gd name="connsiteX6" fmla="*/ 3541589 w 3544481"/>
              <a:gd name="connsiteY6" fmla="*/ 1054120 h 1827306"/>
              <a:gd name="connsiteX7" fmla="*/ 3222426 w 3544481"/>
              <a:gd name="connsiteY7" fmla="*/ 1827306 h 1827306"/>
              <a:gd name="connsiteX0" fmla="*/ 0 w 3541735"/>
              <a:gd name="connsiteY0" fmla="*/ 933902 h 1863268"/>
              <a:gd name="connsiteX1" fmla="*/ 636946 w 3541735"/>
              <a:gd name="connsiteY1" fmla="*/ 365673 h 1863268"/>
              <a:gd name="connsiteX2" fmla="*/ 1348145 w 3541735"/>
              <a:gd name="connsiteY2" fmla="*/ 44024 h 1863268"/>
              <a:gd name="connsiteX3" fmla="*/ 2073841 w 3541735"/>
              <a:gd name="connsiteY3" fmla="*/ 18752 h 1863268"/>
              <a:gd name="connsiteX4" fmla="*/ 2790428 w 3541735"/>
              <a:gd name="connsiteY4" fmla="*/ 193537 h 1863268"/>
              <a:gd name="connsiteX5" fmla="*/ 3345636 w 3541735"/>
              <a:gd name="connsiteY5" fmla="*/ 527136 h 1863268"/>
              <a:gd name="connsiteX6" fmla="*/ 3541589 w 3541735"/>
              <a:gd name="connsiteY6" fmla="*/ 1054120 h 1863268"/>
              <a:gd name="connsiteX7" fmla="*/ 3322165 w 3541735"/>
              <a:gd name="connsiteY7" fmla="*/ 1863268 h 1863268"/>
              <a:gd name="connsiteX0" fmla="*/ 0 w 3541839"/>
              <a:gd name="connsiteY0" fmla="*/ 933902 h 1863268"/>
              <a:gd name="connsiteX1" fmla="*/ 636946 w 3541839"/>
              <a:gd name="connsiteY1" fmla="*/ 365673 h 1863268"/>
              <a:gd name="connsiteX2" fmla="*/ 1348145 w 3541839"/>
              <a:gd name="connsiteY2" fmla="*/ 44024 h 1863268"/>
              <a:gd name="connsiteX3" fmla="*/ 2073841 w 3541839"/>
              <a:gd name="connsiteY3" fmla="*/ 18752 h 1863268"/>
              <a:gd name="connsiteX4" fmla="*/ 2790428 w 3541839"/>
              <a:gd name="connsiteY4" fmla="*/ 193537 h 1863268"/>
              <a:gd name="connsiteX5" fmla="*/ 3345636 w 3541839"/>
              <a:gd name="connsiteY5" fmla="*/ 527136 h 1863268"/>
              <a:gd name="connsiteX6" fmla="*/ 3541589 w 3541839"/>
              <a:gd name="connsiteY6" fmla="*/ 1054120 h 1863268"/>
              <a:gd name="connsiteX7" fmla="*/ 3382009 w 3541839"/>
              <a:gd name="connsiteY7" fmla="*/ 1863268 h 186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1839" h="1863268">
                <a:moveTo>
                  <a:pt x="0" y="933902"/>
                </a:moveTo>
                <a:cubicBezTo>
                  <a:pt x="133350" y="780443"/>
                  <a:pt x="412255" y="513986"/>
                  <a:pt x="636946" y="365673"/>
                </a:cubicBezTo>
                <a:cubicBezTo>
                  <a:pt x="861637" y="217360"/>
                  <a:pt x="1108663" y="101844"/>
                  <a:pt x="1348145" y="44024"/>
                </a:cubicBezTo>
                <a:cubicBezTo>
                  <a:pt x="1587628" y="-13796"/>
                  <a:pt x="1833461" y="-6167"/>
                  <a:pt x="2073841" y="18752"/>
                </a:cubicBezTo>
                <a:cubicBezTo>
                  <a:pt x="2314221" y="43671"/>
                  <a:pt x="2578462" y="108806"/>
                  <a:pt x="2790428" y="193537"/>
                </a:cubicBezTo>
                <a:cubicBezTo>
                  <a:pt x="3002394" y="278268"/>
                  <a:pt x="3220443" y="383706"/>
                  <a:pt x="3345636" y="527136"/>
                </a:cubicBezTo>
                <a:cubicBezTo>
                  <a:pt x="3470829" y="670566"/>
                  <a:pt x="3535527" y="831431"/>
                  <a:pt x="3541589" y="1054120"/>
                </a:cubicBezTo>
                <a:cubicBezTo>
                  <a:pt x="3547651" y="1276809"/>
                  <a:pt x="3441853" y="1809325"/>
                  <a:pt x="3382009" y="1863268"/>
                </a:cubicBezTo>
              </a:path>
            </a:pathLst>
          </a:custGeom>
          <a:noFill/>
          <a:ln w="38100">
            <a:solidFill>
              <a:srgbClr val="FFFF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2200017" y="3802620"/>
            <a:ext cx="437199" cy="746033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ek 3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767437">
            <a:off x="2321591" y="4518726"/>
            <a:ext cx="965033" cy="569236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8000"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293315">
            <a:off x="7409183" y="4704500"/>
            <a:ext cx="740962" cy="571394"/>
          </a:xfrm>
          <a:prstGeom prst="rect">
            <a:avLst/>
          </a:prstGeom>
        </p:spPr>
      </p:pic>
      <p:sp>
        <p:nvSpPr>
          <p:cNvPr id="19" name="Volný tvar 18"/>
          <p:cNvSpPr/>
          <p:nvPr/>
        </p:nvSpPr>
        <p:spPr>
          <a:xfrm>
            <a:off x="3314701" y="5308600"/>
            <a:ext cx="4755722" cy="1270000"/>
          </a:xfrm>
          <a:custGeom>
            <a:avLst/>
            <a:gdLst>
              <a:gd name="connsiteX0" fmla="*/ 0 w 4618566"/>
              <a:gd name="connsiteY0" fmla="*/ 1270000 h 1270000"/>
              <a:gd name="connsiteX1" fmla="*/ 2032000 w 4618566"/>
              <a:gd name="connsiteY1" fmla="*/ 1193800 h 1270000"/>
              <a:gd name="connsiteX2" fmla="*/ 3708400 w 4618566"/>
              <a:gd name="connsiteY2" fmla="*/ 1003300 h 1270000"/>
              <a:gd name="connsiteX3" fmla="*/ 4495800 w 4618566"/>
              <a:gd name="connsiteY3" fmla="*/ 711200 h 1270000"/>
              <a:gd name="connsiteX4" fmla="*/ 4610100 w 4618566"/>
              <a:gd name="connsiteY4" fmla="*/ 469900 h 1270000"/>
              <a:gd name="connsiteX5" fmla="*/ 4610100 w 4618566"/>
              <a:gd name="connsiteY5" fmla="*/ 330200 h 1270000"/>
              <a:gd name="connsiteX6" fmla="*/ 4610100 w 4618566"/>
              <a:gd name="connsiteY6" fmla="*/ 0 h 1270000"/>
              <a:gd name="connsiteX0" fmla="*/ 0 w 4673600"/>
              <a:gd name="connsiteY0" fmla="*/ 1270000 h 1270000"/>
              <a:gd name="connsiteX1" fmla="*/ 2032000 w 4673600"/>
              <a:gd name="connsiteY1" fmla="*/ 1193800 h 1270000"/>
              <a:gd name="connsiteX2" fmla="*/ 3708400 w 4673600"/>
              <a:gd name="connsiteY2" fmla="*/ 1003300 h 1270000"/>
              <a:gd name="connsiteX3" fmla="*/ 4495800 w 4673600"/>
              <a:gd name="connsiteY3" fmla="*/ 711200 h 1270000"/>
              <a:gd name="connsiteX4" fmla="*/ 4610100 w 4673600"/>
              <a:gd name="connsiteY4" fmla="*/ 469900 h 1270000"/>
              <a:gd name="connsiteX5" fmla="*/ 4673600 w 4673600"/>
              <a:gd name="connsiteY5" fmla="*/ 330200 h 1270000"/>
              <a:gd name="connsiteX6" fmla="*/ 4610100 w 4673600"/>
              <a:gd name="connsiteY6" fmla="*/ 0 h 1270000"/>
              <a:gd name="connsiteX0" fmla="*/ 0 w 4699043"/>
              <a:gd name="connsiteY0" fmla="*/ 1270000 h 1270000"/>
              <a:gd name="connsiteX1" fmla="*/ 2032000 w 4699043"/>
              <a:gd name="connsiteY1" fmla="*/ 1193800 h 1270000"/>
              <a:gd name="connsiteX2" fmla="*/ 3708400 w 4699043"/>
              <a:gd name="connsiteY2" fmla="*/ 1003300 h 1270000"/>
              <a:gd name="connsiteX3" fmla="*/ 4495800 w 4699043"/>
              <a:gd name="connsiteY3" fmla="*/ 711200 h 1270000"/>
              <a:gd name="connsiteX4" fmla="*/ 4686300 w 4699043"/>
              <a:gd name="connsiteY4" fmla="*/ 546100 h 1270000"/>
              <a:gd name="connsiteX5" fmla="*/ 4673600 w 4699043"/>
              <a:gd name="connsiteY5" fmla="*/ 330200 h 1270000"/>
              <a:gd name="connsiteX6" fmla="*/ 4610100 w 4699043"/>
              <a:gd name="connsiteY6" fmla="*/ 0 h 1270000"/>
              <a:gd name="connsiteX0" fmla="*/ 0 w 4713133"/>
              <a:gd name="connsiteY0" fmla="*/ 1270000 h 1270000"/>
              <a:gd name="connsiteX1" fmla="*/ 2032000 w 4713133"/>
              <a:gd name="connsiteY1" fmla="*/ 1193800 h 1270000"/>
              <a:gd name="connsiteX2" fmla="*/ 3708400 w 4713133"/>
              <a:gd name="connsiteY2" fmla="*/ 1003300 h 1270000"/>
              <a:gd name="connsiteX3" fmla="*/ 4305300 w 4713133"/>
              <a:gd name="connsiteY3" fmla="*/ 838200 h 1270000"/>
              <a:gd name="connsiteX4" fmla="*/ 4686300 w 4713133"/>
              <a:gd name="connsiteY4" fmla="*/ 546100 h 1270000"/>
              <a:gd name="connsiteX5" fmla="*/ 4673600 w 4713133"/>
              <a:gd name="connsiteY5" fmla="*/ 330200 h 1270000"/>
              <a:gd name="connsiteX6" fmla="*/ 4610100 w 4713133"/>
              <a:gd name="connsiteY6" fmla="*/ 0 h 1270000"/>
              <a:gd name="connsiteX0" fmla="*/ 0 w 4745616"/>
              <a:gd name="connsiteY0" fmla="*/ 1270000 h 1270000"/>
              <a:gd name="connsiteX1" fmla="*/ 2032000 w 4745616"/>
              <a:gd name="connsiteY1" fmla="*/ 1193800 h 1270000"/>
              <a:gd name="connsiteX2" fmla="*/ 3708400 w 4745616"/>
              <a:gd name="connsiteY2" fmla="*/ 1003300 h 1270000"/>
              <a:gd name="connsiteX3" fmla="*/ 4305300 w 4745616"/>
              <a:gd name="connsiteY3" fmla="*/ 838200 h 1270000"/>
              <a:gd name="connsiteX4" fmla="*/ 4686300 w 4745616"/>
              <a:gd name="connsiteY4" fmla="*/ 546100 h 1270000"/>
              <a:gd name="connsiteX5" fmla="*/ 4737100 w 4745616"/>
              <a:gd name="connsiteY5" fmla="*/ 317500 h 1270000"/>
              <a:gd name="connsiteX6" fmla="*/ 4610100 w 4745616"/>
              <a:gd name="connsiteY6" fmla="*/ 0 h 1270000"/>
              <a:gd name="connsiteX0" fmla="*/ 0 w 4755722"/>
              <a:gd name="connsiteY0" fmla="*/ 1270000 h 1270000"/>
              <a:gd name="connsiteX1" fmla="*/ 2032000 w 4755722"/>
              <a:gd name="connsiteY1" fmla="*/ 1193800 h 1270000"/>
              <a:gd name="connsiteX2" fmla="*/ 3708400 w 4755722"/>
              <a:gd name="connsiteY2" fmla="*/ 1003300 h 1270000"/>
              <a:gd name="connsiteX3" fmla="*/ 4305300 w 4755722"/>
              <a:gd name="connsiteY3" fmla="*/ 838200 h 1270000"/>
              <a:gd name="connsiteX4" fmla="*/ 4686300 w 4755722"/>
              <a:gd name="connsiteY4" fmla="*/ 546100 h 1270000"/>
              <a:gd name="connsiteX5" fmla="*/ 4737100 w 4755722"/>
              <a:gd name="connsiteY5" fmla="*/ 317500 h 1270000"/>
              <a:gd name="connsiteX6" fmla="*/ 4610100 w 4755722"/>
              <a:gd name="connsiteY6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722" h="1270000">
                <a:moveTo>
                  <a:pt x="0" y="1270000"/>
                </a:moveTo>
                <a:cubicBezTo>
                  <a:pt x="706966" y="1254125"/>
                  <a:pt x="1413933" y="1238250"/>
                  <a:pt x="2032000" y="1193800"/>
                </a:cubicBezTo>
                <a:cubicBezTo>
                  <a:pt x="2650067" y="1149350"/>
                  <a:pt x="3329517" y="1062567"/>
                  <a:pt x="3708400" y="1003300"/>
                </a:cubicBezTo>
                <a:cubicBezTo>
                  <a:pt x="4087283" y="944033"/>
                  <a:pt x="4142317" y="914400"/>
                  <a:pt x="4305300" y="838200"/>
                </a:cubicBezTo>
                <a:cubicBezTo>
                  <a:pt x="4468283" y="762000"/>
                  <a:pt x="4614333" y="632883"/>
                  <a:pt x="4686300" y="546100"/>
                </a:cubicBezTo>
                <a:cubicBezTo>
                  <a:pt x="4758267" y="459317"/>
                  <a:pt x="4772586" y="402271"/>
                  <a:pt x="4737100" y="317500"/>
                </a:cubicBezTo>
                <a:cubicBezTo>
                  <a:pt x="4699000" y="226483"/>
                  <a:pt x="4631267" y="110067"/>
                  <a:pt x="4610100" y="0"/>
                </a:cubicBezTo>
              </a:path>
            </a:pathLst>
          </a:custGeom>
          <a:noFill/>
          <a:ln w="38100">
            <a:solidFill>
              <a:srgbClr val="92D05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 rot="1422802">
            <a:off x="7910438" y="2849622"/>
            <a:ext cx="319970" cy="531222"/>
          </a:xfrm>
          <a:prstGeom prst="rect">
            <a:avLst/>
          </a:prstGeom>
          <a:solidFill>
            <a:schemeClr val="accent4">
              <a:alpha val="48000"/>
            </a:scheme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8482096" y="2627053"/>
            <a:ext cx="2598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MOŽNOST DOČASNÉHO PARKOVÁNÍ</a:t>
            </a:r>
          </a:p>
        </p:txBody>
      </p:sp>
      <p:sp>
        <p:nvSpPr>
          <p:cNvPr id="21" name="Volný tvar 20"/>
          <p:cNvSpPr/>
          <p:nvPr/>
        </p:nvSpPr>
        <p:spPr>
          <a:xfrm>
            <a:off x="282476" y="-6048380"/>
            <a:ext cx="5867600" cy="10873290"/>
          </a:xfrm>
          <a:custGeom>
            <a:avLst/>
            <a:gdLst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710813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799303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14052 w 2610465"/>
              <a:gd name="connsiteY2" fmla="*/ 4527756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43548 w 2610465"/>
              <a:gd name="connsiteY2" fmla="*/ 4527756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58297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465" h="4837471">
                <a:moveTo>
                  <a:pt x="442452" y="0"/>
                </a:moveTo>
                <a:lnTo>
                  <a:pt x="2610465" y="4837471"/>
                </a:lnTo>
                <a:lnTo>
                  <a:pt x="1858297" y="4542504"/>
                </a:lnTo>
                <a:lnTo>
                  <a:pt x="0" y="398207"/>
                </a:lnTo>
                <a:lnTo>
                  <a:pt x="442452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7433B07-2185-4585-8CA1-B3C7A8FB6589}"/>
              </a:ext>
            </a:extLst>
          </p:cNvPr>
          <p:cNvSpPr txBox="1"/>
          <p:nvPr/>
        </p:nvSpPr>
        <p:spPr>
          <a:xfrm>
            <a:off x="5212049" y="5559232"/>
            <a:ext cx="2103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PŘISTÁVÁNÍ VLEČNÝCH</a:t>
            </a: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27C3D048-65A5-45EC-B23C-AF4DE6FE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1315"/>
          </a:xfrm>
        </p:spPr>
        <p:txBody>
          <a:bodyPr>
            <a:normAutofit/>
          </a:bodyPr>
          <a:lstStyle/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VZLETY RWY 33</a:t>
            </a:r>
          </a:p>
        </p:txBody>
      </p:sp>
    </p:spTree>
    <p:extLst>
      <p:ext uri="{BB962C8B-B14F-4D97-AF65-F5344CB8AC3E}">
        <p14:creationId xmlns:p14="http://schemas.microsoft.com/office/powerpoint/2010/main" val="320701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OFICIÁLNÍ VÝSLEDKY 5.DEN - KLUB</a:t>
            </a:r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920CCFD2-0BDB-420B-A746-AF94C52C8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1432156"/>
            <a:ext cx="11139056" cy="5146114"/>
          </a:xfrm>
        </p:spPr>
      </p:pic>
    </p:spTree>
    <p:extLst>
      <p:ext uri="{BB962C8B-B14F-4D97-AF65-F5344CB8AC3E}">
        <p14:creationId xmlns:p14="http://schemas.microsoft.com/office/powerpoint/2010/main" val="215236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76"/>
            <a:ext cx="12192000" cy="68857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20164155">
            <a:off x="5553677" y="1143265"/>
            <a:ext cx="905627" cy="4760487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9255314">
            <a:off x="4915043" y="1626414"/>
            <a:ext cx="282055" cy="454219"/>
          </a:xfrm>
          <a:prstGeom prst="downArrow">
            <a:avLst/>
          </a:prstGeom>
          <a:solidFill>
            <a:srgbClr val="81D4F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 flipV="1">
            <a:off x="3714839" y="5236836"/>
            <a:ext cx="2254811" cy="1125525"/>
          </a:xfrm>
          <a:custGeom>
            <a:avLst/>
            <a:gdLst>
              <a:gd name="connsiteX0" fmla="*/ 0 w 3340100"/>
              <a:gd name="connsiteY0" fmla="*/ 596935 h 1778035"/>
              <a:gd name="connsiteX1" fmla="*/ 495300 w 3340100"/>
              <a:gd name="connsiteY1" fmla="*/ 190535 h 1778035"/>
              <a:gd name="connsiteX2" fmla="*/ 1371600 w 3340100"/>
              <a:gd name="connsiteY2" fmla="*/ 35 h 1778035"/>
              <a:gd name="connsiteX3" fmla="*/ 1892300 w 3340100"/>
              <a:gd name="connsiteY3" fmla="*/ 203235 h 1778035"/>
              <a:gd name="connsiteX4" fmla="*/ 2489200 w 3340100"/>
              <a:gd name="connsiteY4" fmla="*/ 647735 h 1778035"/>
              <a:gd name="connsiteX5" fmla="*/ 3124200 w 3340100"/>
              <a:gd name="connsiteY5" fmla="*/ 1358935 h 1778035"/>
              <a:gd name="connsiteX6" fmla="*/ 3340100 w 3340100"/>
              <a:gd name="connsiteY6" fmla="*/ 1778035 h 1778035"/>
              <a:gd name="connsiteX7" fmla="*/ 3340100 w 3340100"/>
              <a:gd name="connsiteY7" fmla="*/ 1778035 h 1778035"/>
              <a:gd name="connsiteX0" fmla="*/ 0 w 3340100"/>
              <a:gd name="connsiteY0" fmla="*/ 584240 h 1765340"/>
              <a:gd name="connsiteX1" fmla="*/ 495300 w 3340100"/>
              <a:gd name="connsiteY1" fmla="*/ 177840 h 1765340"/>
              <a:gd name="connsiteX2" fmla="*/ 1206500 w 3340100"/>
              <a:gd name="connsiteY2" fmla="*/ 40 h 1765340"/>
              <a:gd name="connsiteX3" fmla="*/ 1892300 w 3340100"/>
              <a:gd name="connsiteY3" fmla="*/ 190540 h 1765340"/>
              <a:gd name="connsiteX4" fmla="*/ 2489200 w 3340100"/>
              <a:gd name="connsiteY4" fmla="*/ 635040 h 1765340"/>
              <a:gd name="connsiteX5" fmla="*/ 3124200 w 3340100"/>
              <a:gd name="connsiteY5" fmla="*/ 1346240 h 1765340"/>
              <a:gd name="connsiteX6" fmla="*/ 3340100 w 3340100"/>
              <a:gd name="connsiteY6" fmla="*/ 1765340 h 1765340"/>
              <a:gd name="connsiteX7" fmla="*/ 3340100 w 3340100"/>
              <a:gd name="connsiteY7" fmla="*/ 1765340 h 1765340"/>
              <a:gd name="connsiteX0" fmla="*/ 0 w 3401954"/>
              <a:gd name="connsiteY0" fmla="*/ 584240 h 1765340"/>
              <a:gd name="connsiteX1" fmla="*/ 557154 w 3401954"/>
              <a:gd name="connsiteY1" fmla="*/ 177840 h 1765340"/>
              <a:gd name="connsiteX2" fmla="*/ 1268354 w 3401954"/>
              <a:gd name="connsiteY2" fmla="*/ 40 h 1765340"/>
              <a:gd name="connsiteX3" fmla="*/ 1954154 w 3401954"/>
              <a:gd name="connsiteY3" fmla="*/ 190540 h 1765340"/>
              <a:gd name="connsiteX4" fmla="*/ 2551054 w 3401954"/>
              <a:gd name="connsiteY4" fmla="*/ 635040 h 1765340"/>
              <a:gd name="connsiteX5" fmla="*/ 3186054 w 3401954"/>
              <a:gd name="connsiteY5" fmla="*/ 1346240 h 1765340"/>
              <a:gd name="connsiteX6" fmla="*/ 3401954 w 3401954"/>
              <a:gd name="connsiteY6" fmla="*/ 1765340 h 1765340"/>
              <a:gd name="connsiteX7" fmla="*/ 3401954 w 3401954"/>
              <a:gd name="connsiteY7" fmla="*/ 1765340 h 1765340"/>
              <a:gd name="connsiteX0" fmla="*/ 0 w 3467737"/>
              <a:gd name="connsiteY0" fmla="*/ 584240 h 1765340"/>
              <a:gd name="connsiteX1" fmla="*/ 557154 w 3467737"/>
              <a:gd name="connsiteY1" fmla="*/ 177840 h 1765340"/>
              <a:gd name="connsiteX2" fmla="*/ 1268354 w 3467737"/>
              <a:gd name="connsiteY2" fmla="*/ 40 h 1765340"/>
              <a:gd name="connsiteX3" fmla="*/ 1954154 w 3467737"/>
              <a:gd name="connsiteY3" fmla="*/ 190540 h 1765340"/>
              <a:gd name="connsiteX4" fmla="*/ 2551054 w 3467737"/>
              <a:gd name="connsiteY4" fmla="*/ 635040 h 1765340"/>
              <a:gd name="connsiteX5" fmla="*/ 3405480 w 3467737"/>
              <a:gd name="connsiteY5" fmla="*/ 950658 h 1765340"/>
              <a:gd name="connsiteX6" fmla="*/ 3401954 w 3467737"/>
              <a:gd name="connsiteY6" fmla="*/ 1765340 h 1765340"/>
              <a:gd name="connsiteX7" fmla="*/ 3401954 w 3467737"/>
              <a:gd name="connsiteY7" fmla="*/ 1765340 h 1765340"/>
              <a:gd name="connsiteX0" fmla="*/ 0 w 3458870"/>
              <a:gd name="connsiteY0" fmla="*/ 584240 h 1765340"/>
              <a:gd name="connsiteX1" fmla="*/ 557154 w 3458870"/>
              <a:gd name="connsiteY1" fmla="*/ 177840 h 1765340"/>
              <a:gd name="connsiteX2" fmla="*/ 1268354 w 3458870"/>
              <a:gd name="connsiteY2" fmla="*/ 40 h 1765340"/>
              <a:gd name="connsiteX3" fmla="*/ 1954154 w 3458870"/>
              <a:gd name="connsiteY3" fmla="*/ 190540 h 1765340"/>
              <a:gd name="connsiteX4" fmla="*/ 2670741 w 3458870"/>
              <a:gd name="connsiteY4" fmla="*/ 365325 h 1765340"/>
              <a:gd name="connsiteX5" fmla="*/ 3405480 w 3458870"/>
              <a:gd name="connsiteY5" fmla="*/ 950658 h 1765340"/>
              <a:gd name="connsiteX6" fmla="*/ 3401954 w 3458870"/>
              <a:gd name="connsiteY6" fmla="*/ 1765340 h 1765340"/>
              <a:gd name="connsiteX7" fmla="*/ 3401954 w 3458870"/>
              <a:gd name="connsiteY7" fmla="*/ 1765340 h 1765340"/>
              <a:gd name="connsiteX0" fmla="*/ 0 w 3458872"/>
              <a:gd name="connsiteY0" fmla="*/ 426704 h 1607804"/>
              <a:gd name="connsiteX1" fmla="*/ 557154 w 3458872"/>
              <a:gd name="connsiteY1" fmla="*/ 20304 h 1607804"/>
              <a:gd name="connsiteX2" fmla="*/ 1228458 w 3458872"/>
              <a:gd name="connsiteY2" fmla="*/ 58276 h 1607804"/>
              <a:gd name="connsiteX3" fmla="*/ 1954154 w 3458872"/>
              <a:gd name="connsiteY3" fmla="*/ 33004 h 1607804"/>
              <a:gd name="connsiteX4" fmla="*/ 2670741 w 3458872"/>
              <a:gd name="connsiteY4" fmla="*/ 207789 h 1607804"/>
              <a:gd name="connsiteX5" fmla="*/ 3405480 w 3458872"/>
              <a:gd name="connsiteY5" fmla="*/ 793122 h 1607804"/>
              <a:gd name="connsiteX6" fmla="*/ 3401954 w 3458872"/>
              <a:gd name="connsiteY6" fmla="*/ 1607804 h 1607804"/>
              <a:gd name="connsiteX7" fmla="*/ 3401954 w 3458872"/>
              <a:gd name="connsiteY7" fmla="*/ 1607804 h 1607804"/>
              <a:gd name="connsiteX0" fmla="*/ 0 w 3578558"/>
              <a:gd name="connsiteY0" fmla="*/ 985552 h 1645202"/>
              <a:gd name="connsiteX1" fmla="*/ 676841 w 3578558"/>
              <a:gd name="connsiteY1" fmla="*/ 57702 h 1645202"/>
              <a:gd name="connsiteX2" fmla="*/ 1348145 w 3578558"/>
              <a:gd name="connsiteY2" fmla="*/ 95674 h 1645202"/>
              <a:gd name="connsiteX3" fmla="*/ 2073841 w 3578558"/>
              <a:gd name="connsiteY3" fmla="*/ 70402 h 1645202"/>
              <a:gd name="connsiteX4" fmla="*/ 2790428 w 3578558"/>
              <a:gd name="connsiteY4" fmla="*/ 245187 h 1645202"/>
              <a:gd name="connsiteX5" fmla="*/ 3525167 w 3578558"/>
              <a:gd name="connsiteY5" fmla="*/ 830520 h 1645202"/>
              <a:gd name="connsiteX6" fmla="*/ 3521641 w 3578558"/>
              <a:gd name="connsiteY6" fmla="*/ 1645202 h 1645202"/>
              <a:gd name="connsiteX7" fmla="*/ 3521641 w 3578558"/>
              <a:gd name="connsiteY7" fmla="*/ 1645202 h 1645202"/>
              <a:gd name="connsiteX0" fmla="*/ 0 w 3578558"/>
              <a:gd name="connsiteY0" fmla="*/ 933903 h 1593553"/>
              <a:gd name="connsiteX1" fmla="*/ 636946 w 3578558"/>
              <a:gd name="connsiteY1" fmla="*/ 365674 h 1593553"/>
              <a:gd name="connsiteX2" fmla="*/ 1348145 w 3578558"/>
              <a:gd name="connsiteY2" fmla="*/ 44025 h 1593553"/>
              <a:gd name="connsiteX3" fmla="*/ 2073841 w 3578558"/>
              <a:gd name="connsiteY3" fmla="*/ 18753 h 1593553"/>
              <a:gd name="connsiteX4" fmla="*/ 2790428 w 3578558"/>
              <a:gd name="connsiteY4" fmla="*/ 193538 h 1593553"/>
              <a:gd name="connsiteX5" fmla="*/ 3525167 w 3578558"/>
              <a:gd name="connsiteY5" fmla="*/ 778871 h 1593553"/>
              <a:gd name="connsiteX6" fmla="*/ 3521641 w 3578558"/>
              <a:gd name="connsiteY6" fmla="*/ 1593553 h 1593553"/>
              <a:gd name="connsiteX7" fmla="*/ 3521641 w 3578558"/>
              <a:gd name="connsiteY7" fmla="*/ 1593553 h 1593553"/>
              <a:gd name="connsiteX0" fmla="*/ 0 w 3591105"/>
              <a:gd name="connsiteY0" fmla="*/ 933902 h 1653897"/>
              <a:gd name="connsiteX1" fmla="*/ 636946 w 3591105"/>
              <a:gd name="connsiteY1" fmla="*/ 365673 h 1653897"/>
              <a:gd name="connsiteX2" fmla="*/ 1348145 w 3591105"/>
              <a:gd name="connsiteY2" fmla="*/ 44024 h 1653897"/>
              <a:gd name="connsiteX3" fmla="*/ 2073841 w 3591105"/>
              <a:gd name="connsiteY3" fmla="*/ 18752 h 1653897"/>
              <a:gd name="connsiteX4" fmla="*/ 2790428 w 3591105"/>
              <a:gd name="connsiteY4" fmla="*/ 193537 h 1653897"/>
              <a:gd name="connsiteX5" fmla="*/ 3525167 w 3591105"/>
              <a:gd name="connsiteY5" fmla="*/ 778870 h 1653897"/>
              <a:gd name="connsiteX6" fmla="*/ 3521641 w 3591105"/>
              <a:gd name="connsiteY6" fmla="*/ 1593552 h 1653897"/>
              <a:gd name="connsiteX7" fmla="*/ 3222422 w 3591105"/>
              <a:gd name="connsiteY7" fmla="*/ 1593552 h 1653897"/>
              <a:gd name="connsiteX0" fmla="*/ 0 w 3592066"/>
              <a:gd name="connsiteY0" fmla="*/ 933902 h 1604460"/>
              <a:gd name="connsiteX1" fmla="*/ 636946 w 3592066"/>
              <a:gd name="connsiteY1" fmla="*/ 365673 h 1604460"/>
              <a:gd name="connsiteX2" fmla="*/ 1348145 w 3592066"/>
              <a:gd name="connsiteY2" fmla="*/ 44024 h 1604460"/>
              <a:gd name="connsiteX3" fmla="*/ 2073841 w 3592066"/>
              <a:gd name="connsiteY3" fmla="*/ 18752 h 1604460"/>
              <a:gd name="connsiteX4" fmla="*/ 2790428 w 3592066"/>
              <a:gd name="connsiteY4" fmla="*/ 193537 h 1604460"/>
              <a:gd name="connsiteX5" fmla="*/ 3525167 w 3592066"/>
              <a:gd name="connsiteY5" fmla="*/ 778870 h 1604460"/>
              <a:gd name="connsiteX6" fmla="*/ 3521641 w 3592066"/>
              <a:gd name="connsiteY6" fmla="*/ 1593552 h 1604460"/>
              <a:gd name="connsiteX7" fmla="*/ 3202474 w 3592066"/>
              <a:gd name="connsiteY7" fmla="*/ 1269893 h 1604460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91105"/>
              <a:gd name="connsiteY0" fmla="*/ 933902 h 2043077"/>
              <a:gd name="connsiteX1" fmla="*/ 636946 w 3591105"/>
              <a:gd name="connsiteY1" fmla="*/ 365673 h 2043077"/>
              <a:gd name="connsiteX2" fmla="*/ 1348145 w 3591105"/>
              <a:gd name="connsiteY2" fmla="*/ 44024 h 2043077"/>
              <a:gd name="connsiteX3" fmla="*/ 2073841 w 3591105"/>
              <a:gd name="connsiteY3" fmla="*/ 18752 h 2043077"/>
              <a:gd name="connsiteX4" fmla="*/ 2790428 w 3591105"/>
              <a:gd name="connsiteY4" fmla="*/ 193537 h 2043077"/>
              <a:gd name="connsiteX5" fmla="*/ 3525167 w 3591105"/>
              <a:gd name="connsiteY5" fmla="*/ 778870 h 2043077"/>
              <a:gd name="connsiteX6" fmla="*/ 3521641 w 3591105"/>
              <a:gd name="connsiteY6" fmla="*/ 1593552 h 2043077"/>
              <a:gd name="connsiteX7" fmla="*/ 3222422 w 3591105"/>
              <a:gd name="connsiteY7" fmla="*/ 2043077 h 2043077"/>
              <a:gd name="connsiteX0" fmla="*/ 0 w 3525026"/>
              <a:gd name="connsiteY0" fmla="*/ 933902 h 2043077"/>
              <a:gd name="connsiteX1" fmla="*/ 636946 w 3525026"/>
              <a:gd name="connsiteY1" fmla="*/ 365673 h 2043077"/>
              <a:gd name="connsiteX2" fmla="*/ 1348145 w 3525026"/>
              <a:gd name="connsiteY2" fmla="*/ 44024 h 2043077"/>
              <a:gd name="connsiteX3" fmla="*/ 2073841 w 3525026"/>
              <a:gd name="connsiteY3" fmla="*/ 18752 h 2043077"/>
              <a:gd name="connsiteX4" fmla="*/ 2790428 w 3525026"/>
              <a:gd name="connsiteY4" fmla="*/ 193537 h 2043077"/>
              <a:gd name="connsiteX5" fmla="*/ 3345636 w 3525026"/>
              <a:gd name="connsiteY5" fmla="*/ 635022 h 2043077"/>
              <a:gd name="connsiteX6" fmla="*/ 3521641 w 3525026"/>
              <a:gd name="connsiteY6" fmla="*/ 1593552 h 2043077"/>
              <a:gd name="connsiteX7" fmla="*/ 3222422 w 3525026"/>
              <a:gd name="connsiteY7" fmla="*/ 2043077 h 2043077"/>
              <a:gd name="connsiteX0" fmla="*/ 0 w 3521644"/>
              <a:gd name="connsiteY0" fmla="*/ 933902 h 1881248"/>
              <a:gd name="connsiteX1" fmla="*/ 636946 w 3521644"/>
              <a:gd name="connsiteY1" fmla="*/ 365673 h 1881248"/>
              <a:gd name="connsiteX2" fmla="*/ 1348145 w 3521644"/>
              <a:gd name="connsiteY2" fmla="*/ 44024 h 1881248"/>
              <a:gd name="connsiteX3" fmla="*/ 2073841 w 3521644"/>
              <a:gd name="connsiteY3" fmla="*/ 18752 h 1881248"/>
              <a:gd name="connsiteX4" fmla="*/ 2790428 w 3521644"/>
              <a:gd name="connsiteY4" fmla="*/ 193537 h 1881248"/>
              <a:gd name="connsiteX5" fmla="*/ 3345636 w 3521644"/>
              <a:gd name="connsiteY5" fmla="*/ 635022 h 1881248"/>
              <a:gd name="connsiteX6" fmla="*/ 3521641 w 3521644"/>
              <a:gd name="connsiteY6" fmla="*/ 1593552 h 1881248"/>
              <a:gd name="connsiteX7" fmla="*/ 3342110 w 3521644"/>
              <a:gd name="connsiteY7" fmla="*/ 1881248 h 1881248"/>
              <a:gd name="connsiteX0" fmla="*/ 0 w 3541592"/>
              <a:gd name="connsiteY0" fmla="*/ 933902 h 1881248"/>
              <a:gd name="connsiteX1" fmla="*/ 636946 w 3541592"/>
              <a:gd name="connsiteY1" fmla="*/ 365673 h 1881248"/>
              <a:gd name="connsiteX2" fmla="*/ 1348145 w 3541592"/>
              <a:gd name="connsiteY2" fmla="*/ 44024 h 1881248"/>
              <a:gd name="connsiteX3" fmla="*/ 2073841 w 3541592"/>
              <a:gd name="connsiteY3" fmla="*/ 18752 h 1881248"/>
              <a:gd name="connsiteX4" fmla="*/ 2790428 w 3541592"/>
              <a:gd name="connsiteY4" fmla="*/ 193537 h 1881248"/>
              <a:gd name="connsiteX5" fmla="*/ 3345636 w 3541592"/>
              <a:gd name="connsiteY5" fmla="*/ 635022 h 1881248"/>
              <a:gd name="connsiteX6" fmla="*/ 3541589 w 3541592"/>
              <a:gd name="connsiteY6" fmla="*/ 1054120 h 1881248"/>
              <a:gd name="connsiteX7" fmla="*/ 3342110 w 3541592"/>
              <a:gd name="connsiteY7" fmla="*/ 1881248 h 1881248"/>
              <a:gd name="connsiteX0" fmla="*/ 0 w 3543053"/>
              <a:gd name="connsiteY0" fmla="*/ 933902 h 1629514"/>
              <a:gd name="connsiteX1" fmla="*/ 636946 w 3543053"/>
              <a:gd name="connsiteY1" fmla="*/ 365673 h 1629514"/>
              <a:gd name="connsiteX2" fmla="*/ 1348145 w 3543053"/>
              <a:gd name="connsiteY2" fmla="*/ 44024 h 1629514"/>
              <a:gd name="connsiteX3" fmla="*/ 2073841 w 3543053"/>
              <a:gd name="connsiteY3" fmla="*/ 18752 h 1629514"/>
              <a:gd name="connsiteX4" fmla="*/ 2790428 w 3543053"/>
              <a:gd name="connsiteY4" fmla="*/ 193537 h 1629514"/>
              <a:gd name="connsiteX5" fmla="*/ 3345636 w 3543053"/>
              <a:gd name="connsiteY5" fmla="*/ 635022 h 1629514"/>
              <a:gd name="connsiteX6" fmla="*/ 3541589 w 3543053"/>
              <a:gd name="connsiteY6" fmla="*/ 1054120 h 1629514"/>
              <a:gd name="connsiteX7" fmla="*/ 3421901 w 3543053"/>
              <a:gd name="connsiteY7" fmla="*/ 1629514 h 1629514"/>
              <a:gd name="connsiteX0" fmla="*/ 0 w 3541635"/>
              <a:gd name="connsiteY0" fmla="*/ 933902 h 1593552"/>
              <a:gd name="connsiteX1" fmla="*/ 636946 w 3541635"/>
              <a:gd name="connsiteY1" fmla="*/ 365673 h 1593552"/>
              <a:gd name="connsiteX2" fmla="*/ 1348145 w 3541635"/>
              <a:gd name="connsiteY2" fmla="*/ 44024 h 1593552"/>
              <a:gd name="connsiteX3" fmla="*/ 2073841 w 3541635"/>
              <a:gd name="connsiteY3" fmla="*/ 18752 h 1593552"/>
              <a:gd name="connsiteX4" fmla="*/ 2790428 w 3541635"/>
              <a:gd name="connsiteY4" fmla="*/ 193537 h 1593552"/>
              <a:gd name="connsiteX5" fmla="*/ 3345636 w 3541635"/>
              <a:gd name="connsiteY5" fmla="*/ 635022 h 1593552"/>
              <a:gd name="connsiteX6" fmla="*/ 3541589 w 3541635"/>
              <a:gd name="connsiteY6" fmla="*/ 1054120 h 1593552"/>
              <a:gd name="connsiteX7" fmla="*/ 3362058 w 3541635"/>
              <a:gd name="connsiteY7" fmla="*/ 1593552 h 159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1635" h="1593552">
                <a:moveTo>
                  <a:pt x="0" y="933902"/>
                </a:moveTo>
                <a:cubicBezTo>
                  <a:pt x="133350" y="780443"/>
                  <a:pt x="412255" y="513986"/>
                  <a:pt x="636946" y="365673"/>
                </a:cubicBezTo>
                <a:cubicBezTo>
                  <a:pt x="861637" y="217360"/>
                  <a:pt x="1108663" y="101844"/>
                  <a:pt x="1348145" y="44024"/>
                </a:cubicBezTo>
                <a:cubicBezTo>
                  <a:pt x="1587628" y="-13796"/>
                  <a:pt x="1833461" y="-6167"/>
                  <a:pt x="2073841" y="18752"/>
                </a:cubicBezTo>
                <a:cubicBezTo>
                  <a:pt x="2314221" y="43671"/>
                  <a:pt x="2578462" y="90825"/>
                  <a:pt x="2790428" y="193537"/>
                </a:cubicBezTo>
                <a:cubicBezTo>
                  <a:pt x="3002394" y="296249"/>
                  <a:pt x="3220443" y="491592"/>
                  <a:pt x="3345636" y="635022"/>
                </a:cubicBezTo>
                <a:cubicBezTo>
                  <a:pt x="3470829" y="778452"/>
                  <a:pt x="3538852" y="894365"/>
                  <a:pt x="3541589" y="1054120"/>
                </a:cubicBezTo>
                <a:cubicBezTo>
                  <a:pt x="3544326" y="1213875"/>
                  <a:pt x="3421902" y="1539609"/>
                  <a:pt x="3362058" y="1593552"/>
                </a:cubicBezTo>
              </a:path>
            </a:pathLst>
          </a:custGeom>
          <a:noFill/>
          <a:ln w="38100">
            <a:solidFill>
              <a:srgbClr val="FFFF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87264">
            <a:off x="3095241" y="5211242"/>
            <a:ext cx="965033" cy="569236"/>
          </a:xfrm>
          <a:prstGeom prst="rect">
            <a:avLst/>
          </a:prstGeom>
        </p:spPr>
      </p:pic>
      <p:grpSp>
        <p:nvGrpSpPr>
          <p:cNvPr id="2" name="Skupina 1"/>
          <p:cNvGrpSpPr/>
          <p:nvPr/>
        </p:nvGrpSpPr>
        <p:grpSpPr>
          <a:xfrm rot="10987247">
            <a:off x="5111265" y="2208513"/>
            <a:ext cx="530810" cy="642486"/>
            <a:chOff x="5363468" y="3005602"/>
            <a:chExt cx="530810" cy="642486"/>
          </a:xfrm>
        </p:grpSpPr>
        <p:pic>
          <p:nvPicPr>
            <p:cNvPr id="34" name="Obrázek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355115">
              <a:off x="5363468" y="3005602"/>
              <a:ext cx="368809" cy="217546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095389">
              <a:off x="5626944" y="3441933"/>
              <a:ext cx="267334" cy="206155"/>
            </a:xfrm>
            <a:prstGeom prst="rect">
              <a:avLst/>
            </a:prstGeom>
          </p:spPr>
        </p:pic>
        <p:cxnSp>
          <p:nvCxnSpPr>
            <p:cNvPr id="9" name="Přímá spojnice 8"/>
            <p:cNvCxnSpPr/>
            <p:nvPr/>
          </p:nvCxnSpPr>
          <p:spPr>
            <a:xfrm>
              <a:off x="5556537" y="3129615"/>
              <a:ext cx="212044" cy="4246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bdélník 35"/>
          <p:cNvSpPr/>
          <p:nvPr/>
        </p:nvSpPr>
        <p:spPr>
          <a:xfrm rot="20138843">
            <a:off x="6555702" y="5474656"/>
            <a:ext cx="463410" cy="652235"/>
          </a:xfrm>
          <a:prstGeom prst="rect">
            <a:avLst/>
          </a:prstGeom>
          <a:solidFill>
            <a:srgbClr val="FF0000">
              <a:alpha val="4800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20138843">
            <a:off x="6855564" y="4408969"/>
            <a:ext cx="303181" cy="1561326"/>
          </a:xfrm>
          <a:prstGeom prst="rect">
            <a:avLst/>
          </a:prstGeom>
          <a:solidFill>
            <a:srgbClr val="92D050">
              <a:alpha val="48000"/>
            </a:srgbClr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4011561" y="1312606"/>
            <a:ext cx="2610465" cy="4837471"/>
          </a:xfrm>
          <a:custGeom>
            <a:avLst/>
            <a:gdLst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710813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799303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14052 w 2610465"/>
              <a:gd name="connsiteY2" fmla="*/ 4527756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43548 w 2610465"/>
              <a:gd name="connsiteY2" fmla="*/ 4527756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58297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465" h="4837471">
                <a:moveTo>
                  <a:pt x="442452" y="0"/>
                </a:moveTo>
                <a:lnTo>
                  <a:pt x="2610465" y="4837471"/>
                </a:lnTo>
                <a:lnTo>
                  <a:pt x="1858297" y="4542504"/>
                </a:lnTo>
                <a:lnTo>
                  <a:pt x="0" y="398207"/>
                </a:lnTo>
                <a:lnTo>
                  <a:pt x="442452" y="0"/>
                </a:lnTo>
                <a:close/>
              </a:path>
            </a:pathLst>
          </a:custGeom>
          <a:solidFill>
            <a:srgbClr val="FFFF00">
              <a:alpha val="15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 rot="1422802">
            <a:off x="7503665" y="5094751"/>
            <a:ext cx="200210" cy="332394"/>
          </a:xfrm>
          <a:prstGeom prst="rect">
            <a:avLst/>
          </a:prstGeom>
          <a:solidFill>
            <a:schemeClr val="accent4">
              <a:alpha val="48000"/>
            </a:scheme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060683" y="760760"/>
            <a:ext cx="3495818" cy="4255740"/>
          </a:xfrm>
          <a:custGeom>
            <a:avLst/>
            <a:gdLst>
              <a:gd name="connsiteX0" fmla="*/ 3544521 w 3544521"/>
              <a:gd name="connsiteY0" fmla="*/ 4244715 h 4244715"/>
              <a:gd name="connsiteX1" fmla="*/ 2909521 w 3544521"/>
              <a:gd name="connsiteY1" fmla="*/ 2365115 h 4244715"/>
              <a:gd name="connsiteX2" fmla="*/ 2668221 w 3544521"/>
              <a:gd name="connsiteY2" fmla="*/ 1717415 h 4244715"/>
              <a:gd name="connsiteX3" fmla="*/ 2312621 w 3544521"/>
              <a:gd name="connsiteY3" fmla="*/ 1196715 h 4244715"/>
              <a:gd name="connsiteX4" fmla="*/ 1830021 w 3544521"/>
              <a:gd name="connsiteY4" fmla="*/ 434715 h 4244715"/>
              <a:gd name="connsiteX5" fmla="*/ 1423621 w 3544521"/>
              <a:gd name="connsiteY5" fmla="*/ 117215 h 4244715"/>
              <a:gd name="connsiteX6" fmla="*/ 953721 w 3544521"/>
              <a:gd name="connsiteY6" fmla="*/ 2915 h 4244715"/>
              <a:gd name="connsiteX7" fmla="*/ 458421 w 3544521"/>
              <a:gd name="connsiteY7" fmla="*/ 218815 h 4244715"/>
              <a:gd name="connsiteX8" fmla="*/ 13921 w 3544521"/>
              <a:gd name="connsiteY8" fmla="*/ 764915 h 4244715"/>
              <a:gd name="connsiteX9" fmla="*/ 179021 w 3544521"/>
              <a:gd name="connsiteY9" fmla="*/ 1590415 h 4244715"/>
              <a:gd name="connsiteX10" fmla="*/ 839421 w 3544521"/>
              <a:gd name="connsiteY10" fmla="*/ 2987415 h 4244715"/>
              <a:gd name="connsiteX11" fmla="*/ 1233121 w 3544521"/>
              <a:gd name="connsiteY11" fmla="*/ 3419215 h 4244715"/>
              <a:gd name="connsiteX0" fmla="*/ 3544521 w 3544521"/>
              <a:gd name="connsiteY0" fmla="*/ 4244715 h 4244715"/>
              <a:gd name="connsiteX1" fmla="*/ 2909521 w 3544521"/>
              <a:gd name="connsiteY1" fmla="*/ 2365115 h 4244715"/>
              <a:gd name="connsiteX2" fmla="*/ 2668221 w 3544521"/>
              <a:gd name="connsiteY2" fmla="*/ 1717415 h 4244715"/>
              <a:gd name="connsiteX3" fmla="*/ 2312621 w 3544521"/>
              <a:gd name="connsiteY3" fmla="*/ 1196715 h 4244715"/>
              <a:gd name="connsiteX4" fmla="*/ 1830021 w 3544521"/>
              <a:gd name="connsiteY4" fmla="*/ 434715 h 4244715"/>
              <a:gd name="connsiteX5" fmla="*/ 1423621 w 3544521"/>
              <a:gd name="connsiteY5" fmla="*/ 117215 h 4244715"/>
              <a:gd name="connsiteX6" fmla="*/ 953721 w 3544521"/>
              <a:gd name="connsiteY6" fmla="*/ 2915 h 4244715"/>
              <a:gd name="connsiteX7" fmla="*/ 458421 w 3544521"/>
              <a:gd name="connsiteY7" fmla="*/ 218815 h 4244715"/>
              <a:gd name="connsiteX8" fmla="*/ 13921 w 3544521"/>
              <a:gd name="connsiteY8" fmla="*/ 764915 h 4244715"/>
              <a:gd name="connsiteX9" fmla="*/ 179021 w 3544521"/>
              <a:gd name="connsiteY9" fmla="*/ 1590415 h 4244715"/>
              <a:gd name="connsiteX10" fmla="*/ 839421 w 3544521"/>
              <a:gd name="connsiteY10" fmla="*/ 2987415 h 4244715"/>
              <a:gd name="connsiteX0" fmla="*/ 3544521 w 3544521"/>
              <a:gd name="connsiteY0" fmla="*/ 4244715 h 4244715"/>
              <a:gd name="connsiteX1" fmla="*/ 2909521 w 3544521"/>
              <a:gd name="connsiteY1" fmla="*/ 2365115 h 4244715"/>
              <a:gd name="connsiteX2" fmla="*/ 2668221 w 3544521"/>
              <a:gd name="connsiteY2" fmla="*/ 1717415 h 4244715"/>
              <a:gd name="connsiteX3" fmla="*/ 2312621 w 3544521"/>
              <a:gd name="connsiteY3" fmla="*/ 1196715 h 4244715"/>
              <a:gd name="connsiteX4" fmla="*/ 1830021 w 3544521"/>
              <a:gd name="connsiteY4" fmla="*/ 434715 h 4244715"/>
              <a:gd name="connsiteX5" fmla="*/ 1423621 w 3544521"/>
              <a:gd name="connsiteY5" fmla="*/ 117215 h 4244715"/>
              <a:gd name="connsiteX6" fmla="*/ 953721 w 3544521"/>
              <a:gd name="connsiteY6" fmla="*/ 2915 h 4244715"/>
              <a:gd name="connsiteX7" fmla="*/ 458421 w 3544521"/>
              <a:gd name="connsiteY7" fmla="*/ 218815 h 4244715"/>
              <a:gd name="connsiteX8" fmla="*/ 13921 w 3544521"/>
              <a:gd name="connsiteY8" fmla="*/ 764915 h 4244715"/>
              <a:gd name="connsiteX9" fmla="*/ 179021 w 3544521"/>
              <a:gd name="connsiteY9" fmla="*/ 1590415 h 4244715"/>
              <a:gd name="connsiteX0" fmla="*/ 3533733 w 3533733"/>
              <a:gd name="connsiteY0" fmla="*/ 4244715 h 4244715"/>
              <a:gd name="connsiteX1" fmla="*/ 2898733 w 3533733"/>
              <a:gd name="connsiteY1" fmla="*/ 2365115 h 4244715"/>
              <a:gd name="connsiteX2" fmla="*/ 2657433 w 3533733"/>
              <a:gd name="connsiteY2" fmla="*/ 1717415 h 4244715"/>
              <a:gd name="connsiteX3" fmla="*/ 2301833 w 3533733"/>
              <a:gd name="connsiteY3" fmla="*/ 1196715 h 4244715"/>
              <a:gd name="connsiteX4" fmla="*/ 1819233 w 3533733"/>
              <a:gd name="connsiteY4" fmla="*/ 434715 h 4244715"/>
              <a:gd name="connsiteX5" fmla="*/ 1412833 w 3533733"/>
              <a:gd name="connsiteY5" fmla="*/ 117215 h 4244715"/>
              <a:gd name="connsiteX6" fmla="*/ 942933 w 3533733"/>
              <a:gd name="connsiteY6" fmla="*/ 2915 h 4244715"/>
              <a:gd name="connsiteX7" fmla="*/ 447633 w 3533733"/>
              <a:gd name="connsiteY7" fmla="*/ 218815 h 4244715"/>
              <a:gd name="connsiteX8" fmla="*/ 3133 w 3533733"/>
              <a:gd name="connsiteY8" fmla="*/ 764915 h 4244715"/>
              <a:gd name="connsiteX9" fmla="*/ 279069 w 3533733"/>
              <a:gd name="connsiteY9" fmla="*/ 1590415 h 4244715"/>
              <a:gd name="connsiteX0" fmla="*/ 3535347 w 3535347"/>
              <a:gd name="connsiteY0" fmla="*/ 4244715 h 4244715"/>
              <a:gd name="connsiteX1" fmla="*/ 2900347 w 3535347"/>
              <a:gd name="connsiteY1" fmla="*/ 2365115 h 4244715"/>
              <a:gd name="connsiteX2" fmla="*/ 2659047 w 3535347"/>
              <a:gd name="connsiteY2" fmla="*/ 1717415 h 4244715"/>
              <a:gd name="connsiteX3" fmla="*/ 2303447 w 3535347"/>
              <a:gd name="connsiteY3" fmla="*/ 1196715 h 4244715"/>
              <a:gd name="connsiteX4" fmla="*/ 1820847 w 3535347"/>
              <a:gd name="connsiteY4" fmla="*/ 434715 h 4244715"/>
              <a:gd name="connsiteX5" fmla="*/ 1414447 w 3535347"/>
              <a:gd name="connsiteY5" fmla="*/ 117215 h 4244715"/>
              <a:gd name="connsiteX6" fmla="*/ 944547 w 3535347"/>
              <a:gd name="connsiteY6" fmla="*/ 2915 h 4244715"/>
              <a:gd name="connsiteX7" fmla="*/ 449247 w 3535347"/>
              <a:gd name="connsiteY7" fmla="*/ 218815 h 4244715"/>
              <a:gd name="connsiteX8" fmla="*/ 4747 w 3535347"/>
              <a:gd name="connsiteY8" fmla="*/ 764915 h 4244715"/>
              <a:gd name="connsiteX9" fmla="*/ 280683 w 3535347"/>
              <a:gd name="connsiteY9" fmla="*/ 1590415 h 4244715"/>
              <a:gd name="connsiteX0" fmla="*/ 3535347 w 3535347"/>
              <a:gd name="connsiteY0" fmla="*/ 4244715 h 4244715"/>
              <a:gd name="connsiteX1" fmla="*/ 2900347 w 3535347"/>
              <a:gd name="connsiteY1" fmla="*/ 2365115 h 4244715"/>
              <a:gd name="connsiteX2" fmla="*/ 2631338 w 3535347"/>
              <a:gd name="connsiteY2" fmla="*/ 1855960 h 4244715"/>
              <a:gd name="connsiteX3" fmla="*/ 2303447 w 3535347"/>
              <a:gd name="connsiteY3" fmla="*/ 1196715 h 4244715"/>
              <a:gd name="connsiteX4" fmla="*/ 1820847 w 3535347"/>
              <a:gd name="connsiteY4" fmla="*/ 434715 h 4244715"/>
              <a:gd name="connsiteX5" fmla="*/ 1414447 w 3535347"/>
              <a:gd name="connsiteY5" fmla="*/ 117215 h 4244715"/>
              <a:gd name="connsiteX6" fmla="*/ 944547 w 3535347"/>
              <a:gd name="connsiteY6" fmla="*/ 2915 h 4244715"/>
              <a:gd name="connsiteX7" fmla="*/ 449247 w 3535347"/>
              <a:gd name="connsiteY7" fmla="*/ 218815 h 4244715"/>
              <a:gd name="connsiteX8" fmla="*/ 4747 w 3535347"/>
              <a:gd name="connsiteY8" fmla="*/ 764915 h 4244715"/>
              <a:gd name="connsiteX9" fmla="*/ 280683 w 3535347"/>
              <a:gd name="connsiteY9" fmla="*/ 1590415 h 4244715"/>
              <a:gd name="connsiteX0" fmla="*/ 3535347 w 3535347"/>
              <a:gd name="connsiteY0" fmla="*/ 4244715 h 4244715"/>
              <a:gd name="connsiteX1" fmla="*/ 2900347 w 3535347"/>
              <a:gd name="connsiteY1" fmla="*/ 2420533 h 4244715"/>
              <a:gd name="connsiteX2" fmla="*/ 2631338 w 3535347"/>
              <a:gd name="connsiteY2" fmla="*/ 1855960 h 4244715"/>
              <a:gd name="connsiteX3" fmla="*/ 2303447 w 3535347"/>
              <a:gd name="connsiteY3" fmla="*/ 1196715 h 4244715"/>
              <a:gd name="connsiteX4" fmla="*/ 1820847 w 3535347"/>
              <a:gd name="connsiteY4" fmla="*/ 434715 h 4244715"/>
              <a:gd name="connsiteX5" fmla="*/ 1414447 w 3535347"/>
              <a:gd name="connsiteY5" fmla="*/ 117215 h 4244715"/>
              <a:gd name="connsiteX6" fmla="*/ 944547 w 3535347"/>
              <a:gd name="connsiteY6" fmla="*/ 2915 h 4244715"/>
              <a:gd name="connsiteX7" fmla="*/ 449247 w 3535347"/>
              <a:gd name="connsiteY7" fmla="*/ 218815 h 4244715"/>
              <a:gd name="connsiteX8" fmla="*/ 4747 w 3535347"/>
              <a:gd name="connsiteY8" fmla="*/ 764915 h 4244715"/>
              <a:gd name="connsiteX9" fmla="*/ 280683 w 3535347"/>
              <a:gd name="connsiteY9" fmla="*/ 1590415 h 4244715"/>
              <a:gd name="connsiteX0" fmla="*/ 3522035 w 3522035"/>
              <a:gd name="connsiteY0" fmla="*/ 4244715 h 4244715"/>
              <a:gd name="connsiteX1" fmla="*/ 2887035 w 3522035"/>
              <a:gd name="connsiteY1" fmla="*/ 2420533 h 4244715"/>
              <a:gd name="connsiteX2" fmla="*/ 2618026 w 3522035"/>
              <a:gd name="connsiteY2" fmla="*/ 1855960 h 4244715"/>
              <a:gd name="connsiteX3" fmla="*/ 2290135 w 3522035"/>
              <a:gd name="connsiteY3" fmla="*/ 1196715 h 4244715"/>
              <a:gd name="connsiteX4" fmla="*/ 1807535 w 3522035"/>
              <a:gd name="connsiteY4" fmla="*/ 434715 h 4244715"/>
              <a:gd name="connsiteX5" fmla="*/ 1401135 w 3522035"/>
              <a:gd name="connsiteY5" fmla="*/ 117215 h 4244715"/>
              <a:gd name="connsiteX6" fmla="*/ 931235 w 3522035"/>
              <a:gd name="connsiteY6" fmla="*/ 2915 h 4244715"/>
              <a:gd name="connsiteX7" fmla="*/ 435935 w 3522035"/>
              <a:gd name="connsiteY7" fmla="*/ 218815 h 4244715"/>
              <a:gd name="connsiteX8" fmla="*/ 5290 w 3522035"/>
              <a:gd name="connsiteY8" fmla="*/ 903460 h 4244715"/>
              <a:gd name="connsiteX9" fmla="*/ 267371 w 3522035"/>
              <a:gd name="connsiteY9" fmla="*/ 1590415 h 4244715"/>
              <a:gd name="connsiteX0" fmla="*/ 3522035 w 3522035"/>
              <a:gd name="connsiteY0" fmla="*/ 4249823 h 4249823"/>
              <a:gd name="connsiteX1" fmla="*/ 2887035 w 3522035"/>
              <a:gd name="connsiteY1" fmla="*/ 2425641 h 4249823"/>
              <a:gd name="connsiteX2" fmla="*/ 2618026 w 3522035"/>
              <a:gd name="connsiteY2" fmla="*/ 1861068 h 4249823"/>
              <a:gd name="connsiteX3" fmla="*/ 2290135 w 3522035"/>
              <a:gd name="connsiteY3" fmla="*/ 1201823 h 4249823"/>
              <a:gd name="connsiteX4" fmla="*/ 1807535 w 3522035"/>
              <a:gd name="connsiteY4" fmla="*/ 439823 h 4249823"/>
              <a:gd name="connsiteX5" fmla="*/ 1401135 w 3522035"/>
              <a:gd name="connsiteY5" fmla="*/ 122323 h 4249823"/>
              <a:gd name="connsiteX6" fmla="*/ 931235 w 3522035"/>
              <a:gd name="connsiteY6" fmla="*/ 8023 h 4249823"/>
              <a:gd name="connsiteX7" fmla="*/ 491353 w 3522035"/>
              <a:gd name="connsiteY7" fmla="*/ 320905 h 4249823"/>
              <a:gd name="connsiteX8" fmla="*/ 5290 w 3522035"/>
              <a:gd name="connsiteY8" fmla="*/ 908568 h 4249823"/>
              <a:gd name="connsiteX9" fmla="*/ 267371 w 3522035"/>
              <a:gd name="connsiteY9" fmla="*/ 1595523 h 4249823"/>
              <a:gd name="connsiteX0" fmla="*/ 3508845 w 3508845"/>
              <a:gd name="connsiteY0" fmla="*/ 4249823 h 4249823"/>
              <a:gd name="connsiteX1" fmla="*/ 2873845 w 3508845"/>
              <a:gd name="connsiteY1" fmla="*/ 2425641 h 4249823"/>
              <a:gd name="connsiteX2" fmla="*/ 2604836 w 3508845"/>
              <a:gd name="connsiteY2" fmla="*/ 1861068 h 4249823"/>
              <a:gd name="connsiteX3" fmla="*/ 2276945 w 3508845"/>
              <a:gd name="connsiteY3" fmla="*/ 1201823 h 4249823"/>
              <a:gd name="connsiteX4" fmla="*/ 1794345 w 3508845"/>
              <a:gd name="connsiteY4" fmla="*/ 439823 h 4249823"/>
              <a:gd name="connsiteX5" fmla="*/ 1387945 w 3508845"/>
              <a:gd name="connsiteY5" fmla="*/ 122323 h 4249823"/>
              <a:gd name="connsiteX6" fmla="*/ 918045 w 3508845"/>
              <a:gd name="connsiteY6" fmla="*/ 8023 h 4249823"/>
              <a:gd name="connsiteX7" fmla="*/ 478163 w 3508845"/>
              <a:gd name="connsiteY7" fmla="*/ 320905 h 4249823"/>
              <a:gd name="connsiteX8" fmla="*/ 5954 w 3508845"/>
              <a:gd name="connsiteY8" fmla="*/ 1019405 h 4249823"/>
              <a:gd name="connsiteX9" fmla="*/ 254181 w 3508845"/>
              <a:gd name="connsiteY9" fmla="*/ 1595523 h 4249823"/>
              <a:gd name="connsiteX0" fmla="*/ 3508845 w 3508845"/>
              <a:gd name="connsiteY0" fmla="*/ 4255740 h 4255740"/>
              <a:gd name="connsiteX1" fmla="*/ 2873845 w 3508845"/>
              <a:gd name="connsiteY1" fmla="*/ 2431558 h 4255740"/>
              <a:gd name="connsiteX2" fmla="*/ 2604836 w 3508845"/>
              <a:gd name="connsiteY2" fmla="*/ 1866985 h 4255740"/>
              <a:gd name="connsiteX3" fmla="*/ 2276945 w 3508845"/>
              <a:gd name="connsiteY3" fmla="*/ 1207740 h 4255740"/>
              <a:gd name="connsiteX4" fmla="*/ 1794345 w 3508845"/>
              <a:gd name="connsiteY4" fmla="*/ 445740 h 4255740"/>
              <a:gd name="connsiteX5" fmla="*/ 1387945 w 3508845"/>
              <a:gd name="connsiteY5" fmla="*/ 128240 h 4255740"/>
              <a:gd name="connsiteX6" fmla="*/ 918045 w 3508845"/>
              <a:gd name="connsiteY6" fmla="*/ 13940 h 4255740"/>
              <a:gd name="connsiteX7" fmla="*/ 492018 w 3508845"/>
              <a:gd name="connsiteY7" fmla="*/ 423804 h 4255740"/>
              <a:gd name="connsiteX8" fmla="*/ 5954 w 3508845"/>
              <a:gd name="connsiteY8" fmla="*/ 1025322 h 4255740"/>
              <a:gd name="connsiteX9" fmla="*/ 254181 w 3508845"/>
              <a:gd name="connsiteY9" fmla="*/ 1601440 h 4255740"/>
              <a:gd name="connsiteX0" fmla="*/ 3495818 w 3495818"/>
              <a:gd name="connsiteY0" fmla="*/ 4255740 h 4255740"/>
              <a:gd name="connsiteX1" fmla="*/ 2860818 w 3495818"/>
              <a:gd name="connsiteY1" fmla="*/ 2431558 h 4255740"/>
              <a:gd name="connsiteX2" fmla="*/ 2591809 w 3495818"/>
              <a:gd name="connsiteY2" fmla="*/ 1866985 h 4255740"/>
              <a:gd name="connsiteX3" fmla="*/ 2263918 w 3495818"/>
              <a:gd name="connsiteY3" fmla="*/ 1207740 h 4255740"/>
              <a:gd name="connsiteX4" fmla="*/ 1781318 w 3495818"/>
              <a:gd name="connsiteY4" fmla="*/ 445740 h 4255740"/>
              <a:gd name="connsiteX5" fmla="*/ 1374918 w 3495818"/>
              <a:gd name="connsiteY5" fmla="*/ 128240 h 4255740"/>
              <a:gd name="connsiteX6" fmla="*/ 905018 w 3495818"/>
              <a:gd name="connsiteY6" fmla="*/ 13940 h 4255740"/>
              <a:gd name="connsiteX7" fmla="*/ 478991 w 3495818"/>
              <a:gd name="connsiteY7" fmla="*/ 423804 h 4255740"/>
              <a:gd name="connsiteX8" fmla="*/ 6782 w 3495818"/>
              <a:gd name="connsiteY8" fmla="*/ 859067 h 4255740"/>
              <a:gd name="connsiteX9" fmla="*/ 241154 w 3495818"/>
              <a:gd name="connsiteY9" fmla="*/ 1601440 h 4255740"/>
              <a:gd name="connsiteX0" fmla="*/ 3495818 w 3495818"/>
              <a:gd name="connsiteY0" fmla="*/ 4255740 h 4255740"/>
              <a:gd name="connsiteX1" fmla="*/ 2860818 w 3495818"/>
              <a:gd name="connsiteY1" fmla="*/ 2431558 h 4255740"/>
              <a:gd name="connsiteX2" fmla="*/ 2591809 w 3495818"/>
              <a:gd name="connsiteY2" fmla="*/ 1866985 h 4255740"/>
              <a:gd name="connsiteX3" fmla="*/ 2263918 w 3495818"/>
              <a:gd name="connsiteY3" fmla="*/ 1207740 h 4255740"/>
              <a:gd name="connsiteX4" fmla="*/ 1781318 w 3495818"/>
              <a:gd name="connsiteY4" fmla="*/ 445740 h 4255740"/>
              <a:gd name="connsiteX5" fmla="*/ 1374918 w 3495818"/>
              <a:gd name="connsiteY5" fmla="*/ 128240 h 4255740"/>
              <a:gd name="connsiteX6" fmla="*/ 905018 w 3495818"/>
              <a:gd name="connsiteY6" fmla="*/ 13940 h 4255740"/>
              <a:gd name="connsiteX7" fmla="*/ 478991 w 3495818"/>
              <a:gd name="connsiteY7" fmla="*/ 423804 h 4255740"/>
              <a:gd name="connsiteX8" fmla="*/ 6782 w 3495818"/>
              <a:gd name="connsiteY8" fmla="*/ 859067 h 4255740"/>
              <a:gd name="connsiteX9" fmla="*/ 241154 w 3495818"/>
              <a:gd name="connsiteY9" fmla="*/ 1601440 h 4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5818" h="4255740">
                <a:moveTo>
                  <a:pt x="3495818" y="4255740"/>
                </a:moveTo>
                <a:cubicBezTo>
                  <a:pt x="3251343" y="3526548"/>
                  <a:pt x="3011486" y="2829684"/>
                  <a:pt x="2860818" y="2431558"/>
                </a:cubicBezTo>
                <a:cubicBezTo>
                  <a:pt x="2710150" y="2033432"/>
                  <a:pt x="2691292" y="2070955"/>
                  <a:pt x="2591809" y="1866985"/>
                </a:cubicBezTo>
                <a:cubicBezTo>
                  <a:pt x="2492326" y="1663015"/>
                  <a:pt x="2399000" y="1444614"/>
                  <a:pt x="2263918" y="1207740"/>
                </a:cubicBezTo>
                <a:cubicBezTo>
                  <a:pt x="2128836" y="970866"/>
                  <a:pt x="1929485" y="625657"/>
                  <a:pt x="1781318" y="445740"/>
                </a:cubicBezTo>
                <a:cubicBezTo>
                  <a:pt x="1633151" y="265823"/>
                  <a:pt x="1520968" y="200207"/>
                  <a:pt x="1374918" y="128240"/>
                </a:cubicBezTo>
                <a:cubicBezTo>
                  <a:pt x="1228868" y="56273"/>
                  <a:pt x="1054339" y="-35321"/>
                  <a:pt x="905018" y="13940"/>
                </a:cubicBezTo>
                <a:cubicBezTo>
                  <a:pt x="755697" y="63201"/>
                  <a:pt x="628697" y="282950"/>
                  <a:pt x="478991" y="423804"/>
                </a:cubicBezTo>
                <a:cubicBezTo>
                  <a:pt x="329285" y="564658"/>
                  <a:pt x="201131" y="755158"/>
                  <a:pt x="6782" y="859067"/>
                </a:cubicBezTo>
                <a:cubicBezTo>
                  <a:pt x="-21312" y="1087667"/>
                  <a:pt x="34298" y="1272587"/>
                  <a:pt x="241154" y="1601440"/>
                </a:cubicBezTo>
              </a:path>
            </a:pathLst>
          </a:custGeom>
          <a:noFill/>
          <a:ln w="38100">
            <a:solidFill>
              <a:schemeClr val="accent4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3356">
            <a:off x="4235420" y="2306962"/>
            <a:ext cx="527298" cy="311033"/>
          </a:xfrm>
          <a:prstGeom prst="rect">
            <a:avLst/>
          </a:prstGeom>
        </p:spPr>
      </p:pic>
      <p:grpSp>
        <p:nvGrpSpPr>
          <p:cNvPr id="23" name="Skupina 22"/>
          <p:cNvGrpSpPr/>
          <p:nvPr/>
        </p:nvGrpSpPr>
        <p:grpSpPr>
          <a:xfrm rot="10800000">
            <a:off x="4483239" y="3035647"/>
            <a:ext cx="608188" cy="576704"/>
            <a:chOff x="4940698" y="3901697"/>
            <a:chExt cx="608188" cy="576704"/>
          </a:xfrm>
        </p:grpSpPr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66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9372738">
              <a:off x="4940698" y="4119654"/>
              <a:ext cx="608188" cy="358747"/>
            </a:xfrm>
            <a:prstGeom prst="rect">
              <a:avLst/>
            </a:prstGeom>
          </p:spPr>
        </p:pic>
        <p:grpSp>
          <p:nvGrpSpPr>
            <p:cNvPr id="27" name="Skupina 26"/>
            <p:cNvGrpSpPr/>
            <p:nvPr/>
          </p:nvGrpSpPr>
          <p:grpSpPr>
            <a:xfrm rot="9317731">
              <a:off x="5046861" y="3901697"/>
              <a:ext cx="156111" cy="261424"/>
              <a:chOff x="8450815" y="3523508"/>
              <a:chExt cx="1144156" cy="1850457"/>
            </a:xfrm>
            <a:solidFill>
              <a:srgbClr val="FF906B"/>
            </a:solidFill>
          </p:grpSpPr>
          <p:sp>
            <p:nvSpPr>
              <p:cNvPr id="29" name="Zaoblený obdélník 28"/>
              <p:cNvSpPr/>
              <p:nvPr/>
            </p:nvSpPr>
            <p:spPr>
              <a:xfrm>
                <a:off x="8534400" y="3523508"/>
                <a:ext cx="983673" cy="1850457"/>
              </a:xfrm>
              <a:prstGeom prst="roundRect">
                <a:avLst/>
              </a:prstGeom>
              <a:grpFill/>
              <a:ln>
                <a:solidFill>
                  <a:srgbClr val="FF90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Zaoblený obdélník 31"/>
              <p:cNvSpPr/>
              <p:nvPr/>
            </p:nvSpPr>
            <p:spPr>
              <a:xfrm>
                <a:off x="8450815" y="3827970"/>
                <a:ext cx="1144156" cy="336328"/>
              </a:xfrm>
              <a:prstGeom prst="roundRect">
                <a:avLst/>
              </a:prstGeom>
              <a:grpFill/>
              <a:ln>
                <a:solidFill>
                  <a:srgbClr val="FF90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Zaoblený obdélník 32"/>
              <p:cNvSpPr/>
              <p:nvPr/>
            </p:nvSpPr>
            <p:spPr>
              <a:xfrm>
                <a:off x="8450815" y="4717645"/>
                <a:ext cx="1144156" cy="336328"/>
              </a:xfrm>
              <a:prstGeom prst="roundRect">
                <a:avLst/>
              </a:prstGeom>
              <a:grpFill/>
              <a:ln>
                <a:solidFill>
                  <a:srgbClr val="FF90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8" name="Přímá spojnice 7"/>
          <p:cNvCxnSpPr/>
          <p:nvPr/>
        </p:nvCxnSpPr>
        <p:spPr>
          <a:xfrm>
            <a:off x="4530555" y="2688129"/>
            <a:ext cx="157221" cy="336105"/>
          </a:xfrm>
          <a:prstGeom prst="line">
            <a:avLst/>
          </a:prstGeom>
          <a:ln w="38100">
            <a:solidFill>
              <a:srgbClr val="FF90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olný tvar 12"/>
          <p:cNvSpPr/>
          <p:nvPr/>
        </p:nvSpPr>
        <p:spPr>
          <a:xfrm>
            <a:off x="5001492" y="3671454"/>
            <a:ext cx="1607127" cy="2396836"/>
          </a:xfrm>
          <a:custGeom>
            <a:avLst/>
            <a:gdLst>
              <a:gd name="connsiteX0" fmla="*/ 0 w 1607127"/>
              <a:gd name="connsiteY0" fmla="*/ 0 h 2441439"/>
              <a:gd name="connsiteX1" fmla="*/ 955963 w 1607127"/>
              <a:gd name="connsiteY1" fmla="*/ 2119745 h 2441439"/>
              <a:gd name="connsiteX2" fmla="*/ 1607127 w 1607127"/>
              <a:gd name="connsiteY2" fmla="*/ 2396836 h 2441439"/>
              <a:gd name="connsiteX0" fmla="*/ 0 w 1607127"/>
              <a:gd name="connsiteY0" fmla="*/ 0 h 2493609"/>
              <a:gd name="connsiteX1" fmla="*/ 983672 w 1607127"/>
              <a:gd name="connsiteY1" fmla="*/ 2244436 h 2493609"/>
              <a:gd name="connsiteX2" fmla="*/ 1607127 w 1607127"/>
              <a:gd name="connsiteY2" fmla="*/ 2396836 h 2493609"/>
              <a:gd name="connsiteX0" fmla="*/ 0 w 1607127"/>
              <a:gd name="connsiteY0" fmla="*/ 0 h 2493609"/>
              <a:gd name="connsiteX1" fmla="*/ 983672 w 1607127"/>
              <a:gd name="connsiteY1" fmla="*/ 2244436 h 2493609"/>
              <a:gd name="connsiteX2" fmla="*/ 1607127 w 1607127"/>
              <a:gd name="connsiteY2" fmla="*/ 2396836 h 2493609"/>
              <a:gd name="connsiteX0" fmla="*/ 0 w 1607127"/>
              <a:gd name="connsiteY0" fmla="*/ 0 h 2460864"/>
              <a:gd name="connsiteX1" fmla="*/ 983672 w 1607127"/>
              <a:gd name="connsiteY1" fmla="*/ 2244436 h 2460864"/>
              <a:gd name="connsiteX2" fmla="*/ 1607127 w 1607127"/>
              <a:gd name="connsiteY2" fmla="*/ 2396836 h 2460864"/>
              <a:gd name="connsiteX0" fmla="*/ 0 w 1607127"/>
              <a:gd name="connsiteY0" fmla="*/ 0 h 2396836"/>
              <a:gd name="connsiteX1" fmla="*/ 831272 w 1607127"/>
              <a:gd name="connsiteY1" fmla="*/ 1925349 h 2396836"/>
              <a:gd name="connsiteX2" fmla="*/ 1607127 w 1607127"/>
              <a:gd name="connsiteY2" fmla="*/ 2396836 h 239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2396836">
                <a:moveTo>
                  <a:pt x="0" y="0"/>
                </a:moveTo>
                <a:cubicBezTo>
                  <a:pt x="344054" y="860136"/>
                  <a:pt x="618836" y="1525876"/>
                  <a:pt x="831272" y="1925349"/>
                </a:cubicBezTo>
                <a:cubicBezTo>
                  <a:pt x="1043708" y="2324822"/>
                  <a:pt x="1429327" y="2361045"/>
                  <a:pt x="1607127" y="2396836"/>
                </a:cubicBezTo>
              </a:path>
            </a:pathLst>
          </a:custGeom>
          <a:noFill/>
          <a:ln w="38100">
            <a:solidFill>
              <a:srgbClr val="FF906B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3EEBC1D-D642-4036-9D18-3DF736F60F99}"/>
              </a:ext>
            </a:extLst>
          </p:cNvPr>
          <p:cNvSpPr txBox="1"/>
          <p:nvPr/>
        </p:nvSpPr>
        <p:spPr>
          <a:xfrm>
            <a:off x="7920518" y="3438711"/>
            <a:ext cx="3649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chemeClr val="bg1"/>
                </a:solidFill>
                <a:latin typeface="Nobel Book" panose="02000603030000020004" pitchFamily="50" charset="-18"/>
              </a:rPr>
              <a:t>V případě, že máte vlastního pomocníka, je nutné, aby cestou pro vás nevstupoval na dráhu, ale objel jí!  Cestou zpět na </a:t>
            </a:r>
            <a:r>
              <a:rPr lang="cs-CZ" sz="2000" b="1" i="1" dirty="0" err="1">
                <a:solidFill>
                  <a:schemeClr val="bg1"/>
                </a:solidFill>
                <a:latin typeface="Nobel Book" panose="02000603030000020004" pitchFamily="50" charset="-18"/>
              </a:rPr>
              <a:t>grid</a:t>
            </a:r>
            <a:r>
              <a:rPr lang="cs-CZ" sz="2000" b="1" i="1" dirty="0">
                <a:solidFill>
                  <a:schemeClr val="bg1"/>
                </a:solidFill>
                <a:latin typeface="Nobel Book" panose="02000603030000020004" pitchFamily="50" charset="-18"/>
              </a:rPr>
              <a:t> prosím dbejte na zachování dostatečného prostoru pro přistání dalších kluzáků. Pokud nemáte pomocníka, bude Vám k dispozici traktor.</a:t>
            </a:r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id="{3E6F775B-00AA-42AB-B4DF-06451BBD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1315"/>
          </a:xfrm>
        </p:spPr>
        <p:txBody>
          <a:bodyPr>
            <a:normAutofit/>
          </a:bodyPr>
          <a:lstStyle/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VZLETY RWY 33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46A5B1E-4F84-40A2-8751-DC2FD5F2E2E1}"/>
              </a:ext>
            </a:extLst>
          </p:cNvPr>
          <p:cNvSpPr txBox="1"/>
          <p:nvPr/>
        </p:nvSpPr>
        <p:spPr>
          <a:xfrm>
            <a:off x="1234417" y="3034991"/>
            <a:ext cx="2662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PŘISTÁNÍ V PRŮBĚHU SOUTĚŽNÍCH VZLETŮ</a:t>
            </a:r>
          </a:p>
          <a:p>
            <a:pPr algn="ctr"/>
            <a:endParaRPr lang="cs-CZ" sz="20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obel Book" panose="02000603030000020004" pitchFamily="50" charset="-18"/>
            </a:endParaRPr>
          </a:p>
          <a:p>
            <a:pPr algn="ctr"/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Oznámení po rádiu</a:t>
            </a:r>
          </a:p>
          <a:p>
            <a:pPr algn="ctr"/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„Kluzák XX po větru pravého“</a:t>
            </a:r>
          </a:p>
        </p:txBody>
      </p:sp>
    </p:spTree>
    <p:extLst>
      <p:ext uri="{BB962C8B-B14F-4D97-AF65-F5344CB8AC3E}">
        <p14:creationId xmlns:p14="http://schemas.microsoft.com/office/powerpoint/2010/main" val="75728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6154" r="15488" b="18153"/>
          <a:stretch/>
        </p:blipFill>
        <p:spPr>
          <a:xfrm>
            <a:off x="4406802" y="1066410"/>
            <a:ext cx="6865033" cy="519097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Skupina 5"/>
          <p:cNvGrpSpPr/>
          <p:nvPr/>
        </p:nvGrpSpPr>
        <p:grpSpPr>
          <a:xfrm>
            <a:off x="512582" y="5272764"/>
            <a:ext cx="4796791" cy="946524"/>
            <a:chOff x="512582" y="5260064"/>
            <a:chExt cx="4796791" cy="9465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582" y="5260064"/>
              <a:ext cx="4796791" cy="9465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1889961" y="5285464"/>
              <a:ext cx="3419412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15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bel Book" panose="02000603030000020004" pitchFamily="50" charset="-18"/>
                </a:rPr>
                <a:t>TOWING</a:t>
              </a:r>
            </a:p>
            <a:p>
              <a:endParaRPr lang="cs-CZ" sz="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endParaRPr>
            </a:p>
            <a:p>
              <a:r>
                <a:rPr lang="cs-CZ" sz="115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bel Book" panose="02000603030000020004" pitchFamily="50" charset="-18"/>
                </a:rPr>
                <a:t>RELEASE ZONE</a:t>
              </a:r>
            </a:p>
            <a:p>
              <a:endParaRPr lang="cs-CZ" sz="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endParaRPr>
            </a:p>
            <a:p>
              <a:r>
                <a:rPr lang="cs-CZ" sz="115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bel Book" panose="02000603030000020004" pitchFamily="50" charset="-18"/>
                </a:rPr>
                <a:t>NO CIRCLING BELOW 1200 m MSL</a:t>
              </a:r>
            </a:p>
            <a:p>
              <a:endParaRPr lang="cs-CZ" sz="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endParaRPr>
            </a:p>
            <a:p>
              <a:r>
                <a:rPr lang="cs-CZ" sz="115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bel Book" panose="02000603030000020004" pitchFamily="50" charset="-18"/>
                </a:rPr>
                <a:t>ENGINE SHUT OFF AREA/ENGINE CHECK AREA </a:t>
              </a:r>
            </a:p>
          </p:txBody>
        </p:sp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4A44A57F-829A-4127-914D-04AC39F3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1315"/>
          </a:xfrm>
        </p:spPr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VZLETY</a:t>
            </a:r>
            <a:b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</a:br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RWY 33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2744C24-E647-4E6B-AF85-064B4BBBE739}"/>
              </a:ext>
            </a:extLst>
          </p:cNvPr>
          <p:cNvSpPr/>
          <p:nvPr/>
        </p:nvSpPr>
        <p:spPr>
          <a:xfrm>
            <a:off x="1983346" y="5298164"/>
            <a:ext cx="320684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96F96F-B9AE-4027-B336-EDB9BD498236}"/>
              </a:ext>
            </a:extLst>
          </p:cNvPr>
          <p:cNvSpPr txBox="1"/>
          <p:nvPr/>
        </p:nvSpPr>
        <p:spPr>
          <a:xfrm>
            <a:off x="1889961" y="5272585"/>
            <a:ext cx="3583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Nobel Book" panose="02000603030000020004" pitchFamily="50" charset="-18"/>
              </a:rPr>
              <a:t>SMĚR VLEKŮ</a:t>
            </a:r>
          </a:p>
          <a:p>
            <a:r>
              <a:rPr lang="cs-CZ" sz="1400" b="1" i="1" dirty="0">
                <a:latin typeface="Nobel Book" panose="02000603030000020004" pitchFamily="50" charset="-18"/>
              </a:rPr>
              <a:t>ZÓNA VYPNUTÍ</a:t>
            </a:r>
          </a:p>
          <a:p>
            <a:r>
              <a:rPr lang="cs-CZ" sz="1400" b="1" i="1" dirty="0">
                <a:latin typeface="Nobel Book" panose="02000603030000020004" pitchFamily="50" charset="-18"/>
              </a:rPr>
              <a:t>NEKROUŽIT POD 1200m MSL</a:t>
            </a:r>
          </a:p>
          <a:p>
            <a:r>
              <a:rPr lang="cs-CZ" sz="1400" b="1" i="1" dirty="0">
                <a:latin typeface="Nobel Book" panose="02000603030000020004" pitchFamily="50" charset="-18"/>
              </a:rPr>
              <a:t>OBLAST VYPNUTÍ / KONTROLY MOTORU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7003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0D8C231-DF83-41AF-AC22-33AB4333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</a:rPr>
              <a:t>- VÝŠKA VYPNUTÍ je 600M AGL (cca 1100m MSL)</a:t>
            </a:r>
          </a:p>
          <a:p>
            <a:pPr>
              <a:buFontTx/>
              <a:buChar char="-"/>
            </a:pPr>
            <a:r>
              <a:rPr lang="cs-CZ" dirty="0">
                <a:latin typeface="Nobel Book" panose="02000603030000020004" pitchFamily="50" charset="-18"/>
              </a:rPr>
              <a:t>Vlekař „zamává“ křídly jako signál pro vypnutí.</a:t>
            </a:r>
          </a:p>
          <a:p>
            <a:pPr>
              <a:buFontTx/>
              <a:buChar char="-"/>
            </a:pPr>
            <a:endParaRPr lang="cs-CZ" dirty="0">
              <a:latin typeface="Nobel Book" panose="02000603030000020004" pitchFamily="50" charset="-18"/>
            </a:endParaRPr>
          </a:p>
          <a:p>
            <a:pPr>
              <a:buFontTx/>
              <a:buChar char="-"/>
            </a:pPr>
            <a:r>
              <a:rPr lang="cs-CZ" dirty="0">
                <a:latin typeface="Nobel Book" panose="02000603030000020004" pitchFamily="50" charset="-18"/>
              </a:rPr>
              <a:t>Po vypnutí budou vlečné letouny pokračovat v přímém letu a ujistí se, že vypnutí proběhlo v pořádku. Poté zahájí klesání.</a:t>
            </a:r>
          </a:p>
          <a:p>
            <a:pPr>
              <a:buFontTx/>
              <a:buChar char="-"/>
            </a:pPr>
            <a:endParaRPr lang="cs-CZ" dirty="0">
              <a:latin typeface="Nobel Book" panose="02000603030000020004" pitchFamily="50" charset="-18"/>
            </a:endParaRPr>
          </a:p>
          <a:p>
            <a:pPr>
              <a:buFontTx/>
              <a:buChar char="-"/>
            </a:pPr>
            <a:r>
              <a:rPr lang="cs-CZ" dirty="0">
                <a:latin typeface="Nobel Book" panose="02000603030000020004" pitchFamily="50" charset="-18"/>
              </a:rPr>
              <a:t>Po vypnutí pokračujte DOPRAVA a opusťte zónu vypnutí. Kroužení pod 1200m MSL je v této zóně zakázáno.</a:t>
            </a:r>
          </a:p>
          <a:p>
            <a:pPr>
              <a:buFontTx/>
              <a:buChar char="-"/>
            </a:pPr>
            <a:r>
              <a:rPr lang="cs-CZ" dirty="0">
                <a:latin typeface="Nobel Book" panose="02000603030000020004" pitchFamily="50" charset="-18"/>
              </a:rPr>
              <a:t>Motorové kluzáky mohou po vypnutí pokračovat v přímém letu, aby mohly v zóně určené pro kontrolu motoru svou pohonnou jednotku otestovat.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FB43C2F-8E1B-4B29-BD90-36CD2B6171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VYPNUTÍ (RWY 33)</a:t>
            </a:r>
          </a:p>
        </p:txBody>
      </p:sp>
    </p:spTree>
    <p:extLst>
      <p:ext uri="{BB962C8B-B14F-4D97-AF65-F5344CB8AC3E}">
        <p14:creationId xmlns:p14="http://schemas.microsoft.com/office/powerpoint/2010/main" val="167491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12192000" cy="6828901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4395015" y="4989179"/>
            <a:ext cx="1894948" cy="1345552"/>
          </a:xfrm>
          <a:prstGeom prst="ellipse">
            <a:avLst/>
          </a:prstGeom>
          <a:solidFill>
            <a:schemeClr val="accent4">
              <a:alpha val="28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2015170">
            <a:off x="2661717" y="914787"/>
            <a:ext cx="1716672" cy="1714190"/>
          </a:xfrm>
          <a:prstGeom prst="ellipse">
            <a:avLst/>
          </a:prstGeom>
          <a:solidFill>
            <a:schemeClr val="accent4">
              <a:alpha val="28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49381" y="3467114"/>
            <a:ext cx="3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VHODNÁ POLE PRO PŘISTÁNÍ V PŘÍPADĚ TECHNICKÝCH POTÍŽÍ PŘI VZLETU.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6953F5BB-BF56-45B0-AEF4-647E736156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971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BEZPEČNOSTNÍ</a:t>
            </a:r>
          </a:p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PŘISTÁNÍ</a:t>
            </a:r>
          </a:p>
        </p:txBody>
      </p:sp>
    </p:spTree>
    <p:extLst>
      <p:ext uri="{BB962C8B-B14F-4D97-AF65-F5344CB8AC3E}">
        <p14:creationId xmlns:p14="http://schemas.microsoft.com/office/powerpoint/2010/main" val="3752679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846357C-5148-49BE-ADF8-B01241BA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CÍLOVÉ PROCEDURY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Nobel Book" panose="02000603030000020004" pitchFamily="50" charset="-18"/>
              </a:rPr>
              <a:t>ZBRASLAVICE RADIO </a:t>
            </a:r>
            <a:r>
              <a:rPr lang="cs-CZ" dirty="0">
                <a:latin typeface="Nobel Book" panose="02000603030000020004" pitchFamily="50" charset="-18"/>
              </a:rPr>
              <a:t>frekvence</a:t>
            </a:r>
            <a:r>
              <a:rPr lang="en-US" dirty="0">
                <a:latin typeface="Nobel Book" panose="02000603030000020004" pitchFamily="50" charset="-18"/>
              </a:rPr>
              <a:t> 126,6</a:t>
            </a:r>
            <a:r>
              <a:rPr lang="cs-CZ" dirty="0">
                <a:latin typeface="Nobel Book" panose="02000603030000020004" pitchFamily="50" charset="-18"/>
              </a:rPr>
              <a:t>30</a:t>
            </a:r>
            <a:r>
              <a:rPr lang="en-US" dirty="0">
                <a:latin typeface="Nobel Book" panose="02000603030000020004" pitchFamily="50" charset="-18"/>
              </a:rPr>
              <a:t> MHz</a:t>
            </a:r>
            <a:endParaRPr lang="cs-CZ" dirty="0">
              <a:latin typeface="Nobel Book" panose="02000603030000020004" pitchFamily="50" charset="-18"/>
            </a:endParaRPr>
          </a:p>
          <a:p>
            <a:pPr marL="0" indent="0">
              <a:buNone/>
            </a:pPr>
            <a:endParaRPr lang="en-US" dirty="0">
              <a:latin typeface="Nobel Book" panose="02000603030000020004" pitchFamily="50" charset="-18"/>
            </a:endParaRPr>
          </a:p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</a:rPr>
              <a:t>„</a:t>
            </a:r>
            <a:r>
              <a:rPr lang="en-US" dirty="0">
                <a:latin typeface="Nobel Book" panose="02000603030000020004" pitchFamily="50" charset="-18"/>
              </a:rPr>
              <a:t>(</a:t>
            </a:r>
            <a:r>
              <a:rPr lang="cs-CZ" dirty="0">
                <a:latin typeface="Nobel Book" panose="02000603030000020004" pitchFamily="50" charset="-18"/>
              </a:rPr>
              <a:t>Soutěžní číslo</a:t>
            </a:r>
            <a:r>
              <a:rPr lang="en-US" dirty="0">
                <a:latin typeface="Nobel Book" panose="02000603030000020004" pitchFamily="50" charset="-18"/>
              </a:rPr>
              <a:t>), (</a:t>
            </a:r>
            <a:r>
              <a:rPr lang="cs-CZ" dirty="0">
                <a:latin typeface="Nobel Book" panose="02000603030000020004" pitchFamily="50" charset="-18"/>
              </a:rPr>
              <a:t>vzdálenost do cíle</a:t>
            </a:r>
            <a:r>
              <a:rPr lang="en-US" dirty="0">
                <a:latin typeface="Nobel Book" panose="02000603030000020004" pitchFamily="50" charset="-18"/>
              </a:rPr>
              <a:t>), (</a:t>
            </a:r>
            <a:r>
              <a:rPr lang="cs-CZ" dirty="0">
                <a:latin typeface="Nobel Book" panose="02000603030000020004" pitchFamily="50" charset="-18"/>
              </a:rPr>
              <a:t>přistání z přímého</a:t>
            </a:r>
            <a:r>
              <a:rPr lang="en-US" dirty="0">
                <a:latin typeface="Nobel Book" panose="02000603030000020004" pitchFamily="50" charset="-18"/>
              </a:rPr>
              <a:t>/</a:t>
            </a:r>
            <a:r>
              <a:rPr lang="cs-CZ" dirty="0">
                <a:latin typeface="Nobel Book" panose="02000603030000020004" pitchFamily="50" charset="-18"/>
              </a:rPr>
              <a:t>zařazení do okruhu</a:t>
            </a:r>
            <a:r>
              <a:rPr lang="en-US" dirty="0">
                <a:latin typeface="Nobel Book" panose="02000603030000020004" pitchFamily="50" charset="-18"/>
              </a:rPr>
              <a:t>)</a:t>
            </a:r>
            <a:r>
              <a:rPr lang="cs-CZ" dirty="0">
                <a:latin typeface="Nobel Book" panose="02000603030000020004" pitchFamily="50" charset="-18"/>
              </a:rPr>
              <a:t>“</a:t>
            </a:r>
          </a:p>
          <a:p>
            <a:pPr marL="0" indent="0">
              <a:buNone/>
            </a:pPr>
            <a:endParaRPr lang="cs-CZ" dirty="0">
              <a:latin typeface="Nobel Book" panose="02000603030000020004" pitchFamily="50" charset="-18"/>
            </a:endParaRPr>
          </a:p>
          <a:p>
            <a:pPr>
              <a:buFontTx/>
              <a:buChar char="-"/>
            </a:pPr>
            <a:r>
              <a:rPr lang="cs-CZ" dirty="0">
                <a:latin typeface="Nobel Book" panose="02000603030000020004" pitchFamily="50" charset="-18"/>
              </a:rPr>
              <a:t>Oznámení </a:t>
            </a:r>
            <a:r>
              <a:rPr lang="en-US" dirty="0">
                <a:latin typeface="Nobel Book" panose="02000603030000020004" pitchFamily="50" charset="-18"/>
              </a:rPr>
              <a:t>10 km </a:t>
            </a:r>
            <a:r>
              <a:rPr lang="cs-CZ" dirty="0">
                <a:latin typeface="Nobel Book" panose="02000603030000020004" pitchFamily="50" charset="-18"/>
              </a:rPr>
              <a:t>do cíle (a 5 km do cíle v případě vyššího provozu)</a:t>
            </a:r>
          </a:p>
          <a:p>
            <a:pPr>
              <a:buFontTx/>
              <a:buChar char="-"/>
            </a:pPr>
            <a:r>
              <a:rPr lang="cs-CZ" dirty="0">
                <a:latin typeface="Nobel Book" panose="02000603030000020004" pitchFamily="50" charset="-18"/>
              </a:rPr>
              <a:t>Minimální výška na cílovém kruhu je 600m MSL</a:t>
            </a:r>
          </a:p>
          <a:p>
            <a:pPr>
              <a:buFontTx/>
              <a:buChar char="-"/>
            </a:pPr>
            <a:r>
              <a:rPr lang="cs-CZ" dirty="0">
                <a:latin typeface="Nobel Book" panose="02000603030000020004" pitchFamily="50" charset="-18"/>
              </a:rPr>
              <a:t>Žádné </a:t>
            </a:r>
            <a:r>
              <a:rPr lang="cs-CZ" dirty="0" err="1">
                <a:latin typeface="Nobel Book" panose="02000603030000020004" pitchFamily="50" charset="-18"/>
              </a:rPr>
              <a:t>pull-upy</a:t>
            </a:r>
            <a:r>
              <a:rPr lang="cs-CZ" dirty="0">
                <a:latin typeface="Nobel Book" panose="02000603030000020004" pitchFamily="50" charset="-18"/>
              </a:rPr>
              <a:t> a podobné manévry po protnutí cílového kruhu</a:t>
            </a:r>
          </a:p>
          <a:p>
            <a:pPr>
              <a:buFontTx/>
              <a:buChar char="-"/>
            </a:pPr>
            <a:r>
              <a:rPr lang="cs-CZ" dirty="0">
                <a:latin typeface="Nobel Book" panose="02000603030000020004" pitchFamily="50" charset="-18"/>
              </a:rPr>
              <a:t>Vyhněte se všem nebezpečným manévrům</a:t>
            </a:r>
          </a:p>
        </p:txBody>
      </p:sp>
    </p:spTree>
    <p:extLst>
      <p:ext uri="{BB962C8B-B14F-4D97-AF65-F5344CB8AC3E}">
        <p14:creationId xmlns:p14="http://schemas.microsoft.com/office/powerpoint/2010/main" val="3866265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-76201" y="0"/>
            <a:ext cx="12667757" cy="6858000"/>
            <a:chOff x="2374900" y="1041400"/>
            <a:chExt cx="9055100" cy="4902200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15168" r="6250" b="13316"/>
            <a:stretch/>
          </p:blipFill>
          <p:spPr>
            <a:xfrm>
              <a:off x="2374900" y="1041400"/>
              <a:ext cx="9055100" cy="4902200"/>
            </a:xfrm>
            <a:prstGeom prst="rect">
              <a:avLst/>
            </a:prstGeom>
          </p:spPr>
        </p:pic>
        <p:sp>
          <p:nvSpPr>
            <p:cNvPr id="13" name="Ovál 12"/>
            <p:cNvSpPr/>
            <p:nvPr/>
          </p:nvSpPr>
          <p:spPr>
            <a:xfrm>
              <a:off x="5651063" y="2112881"/>
              <a:ext cx="3261600" cy="326160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7" name="Nadpis 1"/>
          <p:cNvSpPr txBox="1">
            <a:spLocks/>
          </p:cNvSpPr>
          <p:nvPr/>
        </p:nvSpPr>
        <p:spPr>
          <a:xfrm>
            <a:off x="2388224" y="3570388"/>
            <a:ext cx="2118808" cy="110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Min. výška 600 m AMSL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C144529-239F-4E83-BC2E-1A325565279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CÍLOVÝ KRUH</a:t>
            </a:r>
          </a:p>
        </p:txBody>
      </p:sp>
    </p:spTree>
    <p:extLst>
      <p:ext uri="{BB962C8B-B14F-4D97-AF65-F5344CB8AC3E}">
        <p14:creationId xmlns:p14="http://schemas.microsoft.com/office/powerpoint/2010/main" val="87356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</a:rPr>
              <a:t>Žádné vybočování – přímý výběh až do zastavení (drobná vybočení až na konci dráhy v případě, že přistáváte mezi prvními)</a:t>
            </a:r>
          </a:p>
          <a:p>
            <a:pPr marL="0" indent="0">
              <a:buNone/>
            </a:pPr>
            <a:endParaRPr lang="cs-CZ" dirty="0">
              <a:latin typeface="Nobel Book" panose="02000603030000020004" pitchFamily="50" charset="-18"/>
            </a:endParaRPr>
          </a:p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</a:rPr>
              <a:t>Přistání jako dlouzí! Za vámi přistávají další!</a:t>
            </a:r>
          </a:p>
          <a:p>
            <a:pPr marL="0" indent="0">
              <a:buNone/>
            </a:pPr>
            <a:endParaRPr lang="cs-CZ" dirty="0">
              <a:latin typeface="Nobel Book" panose="02000603030000020004" pitchFamily="50" charset="-18"/>
            </a:endParaRPr>
          </a:p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</a:rPr>
              <a:t>Ihned po přistání odvezte svůj kluzák mimo dráhu.</a:t>
            </a:r>
          </a:p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</a:rPr>
              <a:t>V průběhu přistání nevstupujte na dráhu!</a:t>
            </a:r>
          </a:p>
          <a:p>
            <a:pPr marL="0" indent="0">
              <a:buNone/>
            </a:pPr>
            <a:endParaRPr lang="cs-CZ" dirty="0">
              <a:latin typeface="Nobel Book" panose="02000603030000020004" pitchFamily="50" charset="-18"/>
            </a:endParaRPr>
          </a:p>
          <a:p>
            <a:pPr marL="0" indent="0">
              <a:buNone/>
            </a:pPr>
            <a:r>
              <a:rPr lang="cs-CZ" dirty="0">
                <a:latin typeface="Nobel Book" panose="02000603030000020004" pitchFamily="50" charset="-18"/>
              </a:rPr>
              <a:t>V případě vyšší hustoty kluzáků na přistání, je možné využít stripu vedle dráhy (viz další slide).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3D1D09-3541-49FF-A590-0936AD4FC53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PŘISTÁVACÍ PROCEDURY</a:t>
            </a:r>
          </a:p>
        </p:txBody>
      </p:sp>
    </p:spTree>
    <p:extLst>
      <p:ext uri="{BB962C8B-B14F-4D97-AF65-F5344CB8AC3E}">
        <p14:creationId xmlns:p14="http://schemas.microsoft.com/office/powerpoint/2010/main" val="2282102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76"/>
            <a:ext cx="12192000" cy="68857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20164155">
            <a:off x="5553677" y="1143265"/>
            <a:ext cx="905627" cy="4760487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5391150" y="923925"/>
            <a:ext cx="2981325" cy="4733925"/>
          </a:xfrm>
          <a:custGeom>
            <a:avLst/>
            <a:gdLst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67000 w 2981325"/>
              <a:gd name="connsiteY4" fmla="*/ 3352800 h 4714875"/>
              <a:gd name="connsiteX5" fmla="*/ 2676525 w 2981325"/>
              <a:gd name="connsiteY5" fmla="*/ 3238500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1905000 w 2981325"/>
              <a:gd name="connsiteY10" fmla="*/ 1133475 h 4714875"/>
              <a:gd name="connsiteX11" fmla="*/ 981075 w 2981325"/>
              <a:gd name="connsiteY11" fmla="*/ 676275 h 4714875"/>
              <a:gd name="connsiteX12" fmla="*/ 590550 w 2981325"/>
              <a:gd name="connsiteY12" fmla="*/ 285750 h 4714875"/>
              <a:gd name="connsiteX13" fmla="*/ 390525 w 2981325"/>
              <a:gd name="connsiteY13" fmla="*/ 133350 h 4714875"/>
              <a:gd name="connsiteX14" fmla="*/ 0 w 2981325"/>
              <a:gd name="connsiteY14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67000 w 2981325"/>
              <a:gd name="connsiteY4" fmla="*/ 3352800 h 4714875"/>
              <a:gd name="connsiteX5" fmla="*/ 2676525 w 2981325"/>
              <a:gd name="connsiteY5" fmla="*/ 3238500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1905000 w 2981325"/>
              <a:gd name="connsiteY10" fmla="*/ 1133475 h 4714875"/>
              <a:gd name="connsiteX11" fmla="*/ 981075 w 2981325"/>
              <a:gd name="connsiteY11" fmla="*/ 676275 h 4714875"/>
              <a:gd name="connsiteX12" fmla="*/ 590550 w 2981325"/>
              <a:gd name="connsiteY12" fmla="*/ 285750 h 4714875"/>
              <a:gd name="connsiteX13" fmla="*/ 366712 w 2981325"/>
              <a:gd name="connsiteY13" fmla="*/ 123825 h 4714875"/>
              <a:gd name="connsiteX14" fmla="*/ 0 w 2981325"/>
              <a:gd name="connsiteY14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67000 w 2981325"/>
              <a:gd name="connsiteY4" fmla="*/ 3352800 h 4714875"/>
              <a:gd name="connsiteX5" fmla="*/ 2676525 w 2981325"/>
              <a:gd name="connsiteY5" fmla="*/ 3238500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1905000 w 2981325"/>
              <a:gd name="connsiteY10" fmla="*/ 1133475 h 4714875"/>
              <a:gd name="connsiteX11" fmla="*/ 981075 w 2981325"/>
              <a:gd name="connsiteY11" fmla="*/ 676275 h 4714875"/>
              <a:gd name="connsiteX12" fmla="*/ 590550 w 2981325"/>
              <a:gd name="connsiteY12" fmla="*/ 285750 h 4714875"/>
              <a:gd name="connsiteX13" fmla="*/ 385762 w 2981325"/>
              <a:gd name="connsiteY13" fmla="*/ 128587 h 4714875"/>
              <a:gd name="connsiteX14" fmla="*/ 0 w 2981325"/>
              <a:gd name="connsiteY14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67000 w 2981325"/>
              <a:gd name="connsiteY4" fmla="*/ 3352800 h 4714875"/>
              <a:gd name="connsiteX5" fmla="*/ 2676525 w 2981325"/>
              <a:gd name="connsiteY5" fmla="*/ 3238500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1905000 w 2981325"/>
              <a:gd name="connsiteY10" fmla="*/ 1133475 h 4714875"/>
              <a:gd name="connsiteX11" fmla="*/ 985838 w 2981325"/>
              <a:gd name="connsiteY11" fmla="*/ 647700 h 4714875"/>
              <a:gd name="connsiteX12" fmla="*/ 590550 w 2981325"/>
              <a:gd name="connsiteY12" fmla="*/ 285750 h 4714875"/>
              <a:gd name="connsiteX13" fmla="*/ 385762 w 2981325"/>
              <a:gd name="connsiteY13" fmla="*/ 128587 h 4714875"/>
              <a:gd name="connsiteX14" fmla="*/ 0 w 2981325"/>
              <a:gd name="connsiteY14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67000 w 2981325"/>
              <a:gd name="connsiteY4" fmla="*/ 3352800 h 4714875"/>
              <a:gd name="connsiteX5" fmla="*/ 2676525 w 2981325"/>
              <a:gd name="connsiteY5" fmla="*/ 3238500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1905000 w 2981325"/>
              <a:gd name="connsiteY10" fmla="*/ 1133475 h 4714875"/>
              <a:gd name="connsiteX11" fmla="*/ 1543050 w 2981325"/>
              <a:gd name="connsiteY11" fmla="*/ 928688 h 4714875"/>
              <a:gd name="connsiteX12" fmla="*/ 985838 w 2981325"/>
              <a:gd name="connsiteY12" fmla="*/ 647700 h 4714875"/>
              <a:gd name="connsiteX13" fmla="*/ 590550 w 2981325"/>
              <a:gd name="connsiteY13" fmla="*/ 285750 h 4714875"/>
              <a:gd name="connsiteX14" fmla="*/ 385762 w 2981325"/>
              <a:gd name="connsiteY14" fmla="*/ 128587 h 4714875"/>
              <a:gd name="connsiteX15" fmla="*/ 0 w 2981325"/>
              <a:gd name="connsiteY15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67000 w 2981325"/>
              <a:gd name="connsiteY4" fmla="*/ 3352800 h 4714875"/>
              <a:gd name="connsiteX5" fmla="*/ 2676525 w 2981325"/>
              <a:gd name="connsiteY5" fmla="*/ 3238500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1905000 w 2981325"/>
              <a:gd name="connsiteY10" fmla="*/ 1123950 h 4714875"/>
              <a:gd name="connsiteX11" fmla="*/ 1543050 w 2981325"/>
              <a:gd name="connsiteY11" fmla="*/ 928688 h 4714875"/>
              <a:gd name="connsiteX12" fmla="*/ 985838 w 2981325"/>
              <a:gd name="connsiteY12" fmla="*/ 647700 h 4714875"/>
              <a:gd name="connsiteX13" fmla="*/ 590550 w 2981325"/>
              <a:gd name="connsiteY13" fmla="*/ 285750 h 4714875"/>
              <a:gd name="connsiteX14" fmla="*/ 385762 w 2981325"/>
              <a:gd name="connsiteY14" fmla="*/ 128587 h 4714875"/>
              <a:gd name="connsiteX15" fmla="*/ 0 w 2981325"/>
              <a:gd name="connsiteY15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67000 w 2981325"/>
              <a:gd name="connsiteY4" fmla="*/ 3352800 h 4714875"/>
              <a:gd name="connsiteX5" fmla="*/ 2676525 w 2981325"/>
              <a:gd name="connsiteY5" fmla="*/ 3238500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2452688 w 2981325"/>
              <a:gd name="connsiteY10" fmla="*/ 1562100 h 4714875"/>
              <a:gd name="connsiteX11" fmla="*/ 1905000 w 2981325"/>
              <a:gd name="connsiteY11" fmla="*/ 1123950 h 4714875"/>
              <a:gd name="connsiteX12" fmla="*/ 1543050 w 2981325"/>
              <a:gd name="connsiteY12" fmla="*/ 928688 h 4714875"/>
              <a:gd name="connsiteX13" fmla="*/ 985838 w 2981325"/>
              <a:gd name="connsiteY13" fmla="*/ 647700 h 4714875"/>
              <a:gd name="connsiteX14" fmla="*/ 590550 w 2981325"/>
              <a:gd name="connsiteY14" fmla="*/ 285750 h 4714875"/>
              <a:gd name="connsiteX15" fmla="*/ 385762 w 2981325"/>
              <a:gd name="connsiteY15" fmla="*/ 128587 h 4714875"/>
              <a:gd name="connsiteX16" fmla="*/ 0 w 2981325"/>
              <a:gd name="connsiteY16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67000 w 2981325"/>
              <a:gd name="connsiteY4" fmla="*/ 3352800 h 4714875"/>
              <a:gd name="connsiteX5" fmla="*/ 2686050 w 2981325"/>
              <a:gd name="connsiteY5" fmla="*/ 3243263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2452688 w 2981325"/>
              <a:gd name="connsiteY10" fmla="*/ 1562100 h 4714875"/>
              <a:gd name="connsiteX11" fmla="*/ 1905000 w 2981325"/>
              <a:gd name="connsiteY11" fmla="*/ 1123950 h 4714875"/>
              <a:gd name="connsiteX12" fmla="*/ 1543050 w 2981325"/>
              <a:gd name="connsiteY12" fmla="*/ 928688 h 4714875"/>
              <a:gd name="connsiteX13" fmla="*/ 985838 w 2981325"/>
              <a:gd name="connsiteY13" fmla="*/ 647700 h 4714875"/>
              <a:gd name="connsiteX14" fmla="*/ 590550 w 2981325"/>
              <a:gd name="connsiteY14" fmla="*/ 285750 h 4714875"/>
              <a:gd name="connsiteX15" fmla="*/ 385762 w 2981325"/>
              <a:gd name="connsiteY15" fmla="*/ 128587 h 4714875"/>
              <a:gd name="connsiteX16" fmla="*/ 0 w 2981325"/>
              <a:gd name="connsiteY16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81250 w 2981325"/>
              <a:gd name="connsiteY2" fmla="*/ 4038600 h 4714875"/>
              <a:gd name="connsiteX3" fmla="*/ 2352675 w 2981325"/>
              <a:gd name="connsiteY3" fmla="*/ 3895725 h 4714875"/>
              <a:gd name="connsiteX4" fmla="*/ 2671763 w 2981325"/>
              <a:gd name="connsiteY4" fmla="*/ 3367088 h 4714875"/>
              <a:gd name="connsiteX5" fmla="*/ 2686050 w 2981325"/>
              <a:gd name="connsiteY5" fmla="*/ 3243263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2452688 w 2981325"/>
              <a:gd name="connsiteY10" fmla="*/ 1562100 h 4714875"/>
              <a:gd name="connsiteX11" fmla="*/ 1905000 w 2981325"/>
              <a:gd name="connsiteY11" fmla="*/ 1123950 h 4714875"/>
              <a:gd name="connsiteX12" fmla="*/ 1543050 w 2981325"/>
              <a:gd name="connsiteY12" fmla="*/ 928688 h 4714875"/>
              <a:gd name="connsiteX13" fmla="*/ 985838 w 2981325"/>
              <a:gd name="connsiteY13" fmla="*/ 647700 h 4714875"/>
              <a:gd name="connsiteX14" fmla="*/ 590550 w 2981325"/>
              <a:gd name="connsiteY14" fmla="*/ 285750 h 4714875"/>
              <a:gd name="connsiteX15" fmla="*/ 385762 w 2981325"/>
              <a:gd name="connsiteY15" fmla="*/ 128587 h 4714875"/>
              <a:gd name="connsiteX16" fmla="*/ 0 w 2981325"/>
              <a:gd name="connsiteY16" fmla="*/ 0 h 4714875"/>
              <a:gd name="connsiteX0" fmla="*/ 0 w 2981325"/>
              <a:gd name="connsiteY0" fmla="*/ 0 h 4714875"/>
              <a:gd name="connsiteX1" fmla="*/ 2085975 w 2981325"/>
              <a:gd name="connsiteY1" fmla="*/ 4714875 h 4714875"/>
              <a:gd name="connsiteX2" fmla="*/ 2395537 w 2981325"/>
              <a:gd name="connsiteY2" fmla="*/ 4024313 h 4714875"/>
              <a:gd name="connsiteX3" fmla="*/ 2352675 w 2981325"/>
              <a:gd name="connsiteY3" fmla="*/ 3895725 h 4714875"/>
              <a:gd name="connsiteX4" fmla="*/ 2671763 w 2981325"/>
              <a:gd name="connsiteY4" fmla="*/ 3367088 h 4714875"/>
              <a:gd name="connsiteX5" fmla="*/ 2686050 w 2981325"/>
              <a:gd name="connsiteY5" fmla="*/ 3243263 h 4714875"/>
              <a:gd name="connsiteX6" fmla="*/ 2638425 w 2981325"/>
              <a:gd name="connsiteY6" fmla="*/ 3019425 h 4714875"/>
              <a:gd name="connsiteX7" fmla="*/ 2981325 w 2981325"/>
              <a:gd name="connsiteY7" fmla="*/ 2447925 h 4714875"/>
              <a:gd name="connsiteX8" fmla="*/ 2495550 w 2981325"/>
              <a:gd name="connsiteY8" fmla="*/ 2181225 h 4714875"/>
              <a:gd name="connsiteX9" fmla="*/ 2733675 w 2981325"/>
              <a:gd name="connsiteY9" fmla="*/ 1800225 h 4714875"/>
              <a:gd name="connsiteX10" fmla="*/ 2452688 w 2981325"/>
              <a:gd name="connsiteY10" fmla="*/ 1562100 h 4714875"/>
              <a:gd name="connsiteX11" fmla="*/ 1905000 w 2981325"/>
              <a:gd name="connsiteY11" fmla="*/ 1123950 h 4714875"/>
              <a:gd name="connsiteX12" fmla="*/ 1543050 w 2981325"/>
              <a:gd name="connsiteY12" fmla="*/ 928688 h 4714875"/>
              <a:gd name="connsiteX13" fmla="*/ 985838 w 2981325"/>
              <a:gd name="connsiteY13" fmla="*/ 647700 h 4714875"/>
              <a:gd name="connsiteX14" fmla="*/ 590550 w 2981325"/>
              <a:gd name="connsiteY14" fmla="*/ 285750 h 4714875"/>
              <a:gd name="connsiteX15" fmla="*/ 385762 w 2981325"/>
              <a:gd name="connsiteY15" fmla="*/ 128587 h 4714875"/>
              <a:gd name="connsiteX16" fmla="*/ 0 w 2981325"/>
              <a:gd name="connsiteY16" fmla="*/ 0 h 4714875"/>
              <a:gd name="connsiteX0" fmla="*/ 0 w 2981325"/>
              <a:gd name="connsiteY0" fmla="*/ 0 h 4733925"/>
              <a:gd name="connsiteX1" fmla="*/ 2100262 w 2981325"/>
              <a:gd name="connsiteY1" fmla="*/ 4733925 h 4733925"/>
              <a:gd name="connsiteX2" fmla="*/ 2395537 w 2981325"/>
              <a:gd name="connsiteY2" fmla="*/ 4024313 h 4733925"/>
              <a:gd name="connsiteX3" fmla="*/ 2352675 w 2981325"/>
              <a:gd name="connsiteY3" fmla="*/ 3895725 h 4733925"/>
              <a:gd name="connsiteX4" fmla="*/ 2671763 w 2981325"/>
              <a:gd name="connsiteY4" fmla="*/ 3367088 h 4733925"/>
              <a:gd name="connsiteX5" fmla="*/ 2686050 w 2981325"/>
              <a:gd name="connsiteY5" fmla="*/ 3243263 h 4733925"/>
              <a:gd name="connsiteX6" fmla="*/ 2638425 w 2981325"/>
              <a:gd name="connsiteY6" fmla="*/ 3019425 h 4733925"/>
              <a:gd name="connsiteX7" fmla="*/ 2981325 w 2981325"/>
              <a:gd name="connsiteY7" fmla="*/ 2447925 h 4733925"/>
              <a:gd name="connsiteX8" fmla="*/ 2495550 w 2981325"/>
              <a:gd name="connsiteY8" fmla="*/ 2181225 h 4733925"/>
              <a:gd name="connsiteX9" fmla="*/ 2733675 w 2981325"/>
              <a:gd name="connsiteY9" fmla="*/ 1800225 h 4733925"/>
              <a:gd name="connsiteX10" fmla="*/ 2452688 w 2981325"/>
              <a:gd name="connsiteY10" fmla="*/ 1562100 h 4733925"/>
              <a:gd name="connsiteX11" fmla="*/ 1905000 w 2981325"/>
              <a:gd name="connsiteY11" fmla="*/ 1123950 h 4733925"/>
              <a:gd name="connsiteX12" fmla="*/ 1543050 w 2981325"/>
              <a:gd name="connsiteY12" fmla="*/ 928688 h 4733925"/>
              <a:gd name="connsiteX13" fmla="*/ 985838 w 2981325"/>
              <a:gd name="connsiteY13" fmla="*/ 647700 h 4733925"/>
              <a:gd name="connsiteX14" fmla="*/ 590550 w 2981325"/>
              <a:gd name="connsiteY14" fmla="*/ 285750 h 4733925"/>
              <a:gd name="connsiteX15" fmla="*/ 385762 w 2981325"/>
              <a:gd name="connsiteY15" fmla="*/ 128587 h 4733925"/>
              <a:gd name="connsiteX16" fmla="*/ 0 w 2981325"/>
              <a:gd name="connsiteY16" fmla="*/ 0 h 47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1325" h="4733925">
                <a:moveTo>
                  <a:pt x="0" y="0"/>
                </a:moveTo>
                <a:lnTo>
                  <a:pt x="2100262" y="4733925"/>
                </a:lnTo>
                <a:lnTo>
                  <a:pt x="2395537" y="4024313"/>
                </a:lnTo>
                <a:lnTo>
                  <a:pt x="2352675" y="3895725"/>
                </a:lnTo>
                <a:lnTo>
                  <a:pt x="2671763" y="3367088"/>
                </a:lnTo>
                <a:lnTo>
                  <a:pt x="2686050" y="3243263"/>
                </a:lnTo>
                <a:lnTo>
                  <a:pt x="2638425" y="3019425"/>
                </a:lnTo>
                <a:lnTo>
                  <a:pt x="2981325" y="2447925"/>
                </a:lnTo>
                <a:lnTo>
                  <a:pt x="2495550" y="2181225"/>
                </a:lnTo>
                <a:lnTo>
                  <a:pt x="2733675" y="1800225"/>
                </a:lnTo>
                <a:cubicBezTo>
                  <a:pt x="2636838" y="1724025"/>
                  <a:pt x="2549525" y="1638300"/>
                  <a:pt x="2452688" y="1562100"/>
                </a:cubicBezTo>
                <a:lnTo>
                  <a:pt x="1905000" y="1123950"/>
                </a:lnTo>
                <a:cubicBezTo>
                  <a:pt x="1781175" y="1060450"/>
                  <a:pt x="1666875" y="992188"/>
                  <a:pt x="1543050" y="928688"/>
                </a:cubicBezTo>
                <a:lnTo>
                  <a:pt x="985838" y="647700"/>
                </a:lnTo>
                <a:lnTo>
                  <a:pt x="590550" y="285750"/>
                </a:lnTo>
                <a:lnTo>
                  <a:pt x="385762" y="1285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011561" y="1312606"/>
            <a:ext cx="2610465" cy="4837471"/>
          </a:xfrm>
          <a:custGeom>
            <a:avLst/>
            <a:gdLst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710813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799303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14052 w 2610465"/>
              <a:gd name="connsiteY2" fmla="*/ 4527756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43548 w 2610465"/>
              <a:gd name="connsiteY2" fmla="*/ 4527756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  <a:gd name="connsiteX0" fmla="*/ 442452 w 2610465"/>
              <a:gd name="connsiteY0" fmla="*/ 0 h 4837471"/>
              <a:gd name="connsiteX1" fmla="*/ 2610465 w 2610465"/>
              <a:gd name="connsiteY1" fmla="*/ 4837471 h 4837471"/>
              <a:gd name="connsiteX2" fmla="*/ 1858297 w 2610465"/>
              <a:gd name="connsiteY2" fmla="*/ 4542504 h 4837471"/>
              <a:gd name="connsiteX3" fmla="*/ 0 w 2610465"/>
              <a:gd name="connsiteY3" fmla="*/ 398207 h 4837471"/>
              <a:gd name="connsiteX4" fmla="*/ 442452 w 2610465"/>
              <a:gd name="connsiteY4" fmla="*/ 0 h 483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465" h="4837471">
                <a:moveTo>
                  <a:pt x="442452" y="0"/>
                </a:moveTo>
                <a:lnTo>
                  <a:pt x="2610465" y="4837471"/>
                </a:lnTo>
                <a:lnTo>
                  <a:pt x="1858297" y="4542504"/>
                </a:lnTo>
                <a:lnTo>
                  <a:pt x="0" y="398207"/>
                </a:lnTo>
                <a:lnTo>
                  <a:pt x="442452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23409" y="2639339"/>
            <a:ext cx="3889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V PŘÍPADĚ VYŠŠÍ HUSTOTY KLUZÁKŮ NA PŘISTÁNÍ JE MOŽNO VYUŽÍT  PRO PŘISTÁNÍ TENTO STRIP.</a:t>
            </a:r>
          </a:p>
          <a:p>
            <a:endParaRPr lang="cs-CZ" sz="20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obel Book" panose="02000603030000020004" pitchFamily="50" charset="-18"/>
            </a:endParaRPr>
          </a:p>
          <a:p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Dráha 33  - hlášení: </a:t>
            </a:r>
          </a:p>
          <a:p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„Kluzák XX  finále vlevo od dráhy“</a:t>
            </a:r>
          </a:p>
          <a:p>
            <a:endParaRPr lang="cs-CZ" sz="20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obel Book" panose="02000603030000020004" pitchFamily="50" charset="-18"/>
            </a:endParaRPr>
          </a:p>
          <a:p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RWY 15  - hlášení: </a:t>
            </a:r>
          </a:p>
          <a:p>
            <a:r>
              <a:rPr lang="cs-CZ" sz="2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„Kluzák XX finále vpravo od dráhy“</a:t>
            </a:r>
          </a:p>
          <a:p>
            <a:endParaRPr lang="cs-CZ" sz="20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obel Book" panose="02000603030000020004" pitchFamily="50" charset="-18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20246426">
            <a:off x="6453824" y="5290313"/>
            <a:ext cx="104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ldCondensed" panose="02000806030000020004" pitchFamily="50" charset="-18"/>
              </a:rPr>
              <a:t>RWY 33</a:t>
            </a:r>
          </a:p>
        </p:txBody>
      </p:sp>
      <p:sp>
        <p:nvSpPr>
          <p:cNvPr id="16" name="TextovéPole 15"/>
          <p:cNvSpPr txBox="1"/>
          <p:nvPr/>
        </p:nvSpPr>
        <p:spPr>
          <a:xfrm rot="9352195">
            <a:off x="4504367" y="1355691"/>
            <a:ext cx="104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ldCondensed" panose="02000806030000020004" pitchFamily="50" charset="-18"/>
              </a:rPr>
              <a:t>RWY 15</a:t>
            </a: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B5862874-2EB7-45D4-97B1-3247E1D0D62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43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PŘITÁVACÍ</a:t>
            </a:r>
          </a:p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PROCEDURY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6C52117-C1C7-4F31-A008-6E02B408D5EB}"/>
              </a:ext>
            </a:extLst>
          </p:cNvPr>
          <p:cNvSpPr txBox="1"/>
          <p:nvPr/>
        </p:nvSpPr>
        <p:spPr>
          <a:xfrm>
            <a:off x="7986670" y="4805610"/>
            <a:ext cx="336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PROSTOR, VE KTERÉM JE ZAKÁZÁNO PROVÁDĚT PŘITÁNÍ/VÝBĚH</a:t>
            </a:r>
          </a:p>
        </p:txBody>
      </p:sp>
    </p:spTree>
    <p:extLst>
      <p:ext uri="{BB962C8B-B14F-4D97-AF65-F5344CB8AC3E}">
        <p14:creationId xmlns:p14="http://schemas.microsoft.com/office/powerpoint/2010/main" val="28029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r="35000"/>
          <a:stretch/>
        </p:blipFill>
        <p:spPr bwMode="auto">
          <a:xfrm>
            <a:off x="6479711" y="1008812"/>
            <a:ext cx="5234608" cy="54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3CD9C969-19C4-4E47-9F5A-2E3E2468D32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43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PŘISTÁVACÍ PROCEDURY</a:t>
            </a:r>
          </a:p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RWY 33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080CC92-B859-41C0-996A-53A07EEAA832}"/>
              </a:ext>
            </a:extLst>
          </p:cNvPr>
          <p:cNvSpPr txBox="1">
            <a:spLocks/>
          </p:cNvSpPr>
          <p:nvPr/>
        </p:nvSpPr>
        <p:spPr>
          <a:xfrm>
            <a:off x="838200" y="2387986"/>
            <a:ext cx="5164394" cy="110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PŘISTÁNÍ Z PŘÍMÉHO nebo ZAŘAZENÍ DO OKRUHU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29DC7F0-BFD0-4D50-ABC8-358A3B55B5B2}"/>
              </a:ext>
            </a:extLst>
          </p:cNvPr>
          <p:cNvSpPr txBox="1">
            <a:spLocks/>
          </p:cNvSpPr>
          <p:nvPr/>
        </p:nvSpPr>
        <p:spPr>
          <a:xfrm>
            <a:off x="1435219" y="4670538"/>
            <a:ext cx="6540804" cy="110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PLACHTAŘSKÉ OKRUHY LEVÉ – RWY 33</a:t>
            </a:r>
          </a:p>
        </p:txBody>
      </p:sp>
    </p:spTree>
    <p:extLst>
      <p:ext uri="{BB962C8B-B14F-4D97-AF65-F5344CB8AC3E}">
        <p14:creationId xmlns:p14="http://schemas.microsoft.com/office/powerpoint/2010/main" val="4072931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76"/>
            <a:ext cx="12192000" cy="68857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20164155">
            <a:off x="5553677" y="1143265"/>
            <a:ext cx="905627" cy="4760487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6" b="10418"/>
          <a:stretch/>
        </p:blipFill>
        <p:spPr>
          <a:xfrm rot="11893213">
            <a:off x="4959191" y="1048703"/>
            <a:ext cx="516282" cy="28945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9345">
            <a:off x="4572853" y="1261584"/>
            <a:ext cx="385348" cy="2273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49" y="1297964"/>
            <a:ext cx="385348" cy="22730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6" b="10418"/>
          <a:stretch/>
        </p:blipFill>
        <p:spPr>
          <a:xfrm rot="9539246">
            <a:off x="4675491" y="1557588"/>
            <a:ext cx="516282" cy="28945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409345">
            <a:off x="4661733" y="1906929"/>
            <a:ext cx="385348" cy="227302"/>
          </a:xfrm>
          <a:prstGeom prst="rect">
            <a:avLst/>
          </a:prstGeom>
        </p:spPr>
      </p:pic>
      <p:sp>
        <p:nvSpPr>
          <p:cNvPr id="15" name="Volný tvar 14"/>
          <p:cNvSpPr/>
          <p:nvPr/>
        </p:nvSpPr>
        <p:spPr>
          <a:xfrm>
            <a:off x="4391224" y="828675"/>
            <a:ext cx="2656917" cy="2175540"/>
          </a:xfrm>
          <a:custGeom>
            <a:avLst/>
            <a:gdLst>
              <a:gd name="connsiteX0" fmla="*/ 0 w 3276600"/>
              <a:gd name="connsiteY0" fmla="*/ 579515 h 3881515"/>
              <a:gd name="connsiteX1" fmla="*/ 76200 w 3276600"/>
              <a:gd name="connsiteY1" fmla="*/ 401715 h 3881515"/>
              <a:gd name="connsiteX2" fmla="*/ 241300 w 3276600"/>
              <a:gd name="connsiteY2" fmla="*/ 236615 h 3881515"/>
              <a:gd name="connsiteX3" fmla="*/ 520700 w 3276600"/>
              <a:gd name="connsiteY3" fmla="*/ 84215 h 3881515"/>
              <a:gd name="connsiteX4" fmla="*/ 723900 w 3276600"/>
              <a:gd name="connsiteY4" fmla="*/ 8015 h 3881515"/>
              <a:gd name="connsiteX5" fmla="*/ 1003300 w 3276600"/>
              <a:gd name="connsiteY5" fmla="*/ 8015 h 3881515"/>
              <a:gd name="connsiteX6" fmla="*/ 1206500 w 3276600"/>
              <a:gd name="connsiteY6" fmla="*/ 58815 h 3881515"/>
              <a:gd name="connsiteX7" fmla="*/ 1422400 w 3276600"/>
              <a:gd name="connsiteY7" fmla="*/ 249315 h 3881515"/>
              <a:gd name="connsiteX8" fmla="*/ 1727200 w 3276600"/>
              <a:gd name="connsiteY8" fmla="*/ 643015 h 3881515"/>
              <a:gd name="connsiteX9" fmla="*/ 2705100 w 3276600"/>
              <a:gd name="connsiteY9" fmla="*/ 2649615 h 3881515"/>
              <a:gd name="connsiteX10" fmla="*/ 3276600 w 3276600"/>
              <a:gd name="connsiteY10" fmla="*/ 3881515 h 3881515"/>
              <a:gd name="connsiteX0" fmla="*/ 0 w 3276600"/>
              <a:gd name="connsiteY0" fmla="*/ 579515 h 3881515"/>
              <a:gd name="connsiteX1" fmla="*/ 76200 w 3276600"/>
              <a:gd name="connsiteY1" fmla="*/ 401715 h 3881515"/>
              <a:gd name="connsiteX2" fmla="*/ 241300 w 3276600"/>
              <a:gd name="connsiteY2" fmla="*/ 236615 h 3881515"/>
              <a:gd name="connsiteX3" fmla="*/ 520700 w 3276600"/>
              <a:gd name="connsiteY3" fmla="*/ 84215 h 3881515"/>
              <a:gd name="connsiteX4" fmla="*/ 723900 w 3276600"/>
              <a:gd name="connsiteY4" fmla="*/ 8015 h 3881515"/>
              <a:gd name="connsiteX5" fmla="*/ 1003300 w 3276600"/>
              <a:gd name="connsiteY5" fmla="*/ 8015 h 3881515"/>
              <a:gd name="connsiteX6" fmla="*/ 1206500 w 3276600"/>
              <a:gd name="connsiteY6" fmla="*/ 58815 h 3881515"/>
              <a:gd name="connsiteX7" fmla="*/ 1455738 w 3276600"/>
              <a:gd name="connsiteY7" fmla="*/ 206452 h 3881515"/>
              <a:gd name="connsiteX8" fmla="*/ 1727200 w 3276600"/>
              <a:gd name="connsiteY8" fmla="*/ 643015 h 3881515"/>
              <a:gd name="connsiteX9" fmla="*/ 2705100 w 3276600"/>
              <a:gd name="connsiteY9" fmla="*/ 2649615 h 3881515"/>
              <a:gd name="connsiteX10" fmla="*/ 3276600 w 3276600"/>
              <a:gd name="connsiteY10" fmla="*/ 3881515 h 3881515"/>
              <a:gd name="connsiteX0" fmla="*/ 0 w 3276600"/>
              <a:gd name="connsiteY0" fmla="*/ 579253 h 3881253"/>
              <a:gd name="connsiteX1" fmla="*/ 76200 w 3276600"/>
              <a:gd name="connsiteY1" fmla="*/ 401453 h 3881253"/>
              <a:gd name="connsiteX2" fmla="*/ 241300 w 3276600"/>
              <a:gd name="connsiteY2" fmla="*/ 236353 h 3881253"/>
              <a:gd name="connsiteX3" fmla="*/ 520700 w 3276600"/>
              <a:gd name="connsiteY3" fmla="*/ 83953 h 3881253"/>
              <a:gd name="connsiteX4" fmla="*/ 723900 w 3276600"/>
              <a:gd name="connsiteY4" fmla="*/ 7753 h 3881253"/>
              <a:gd name="connsiteX5" fmla="*/ 1003300 w 3276600"/>
              <a:gd name="connsiteY5" fmla="*/ 7753 h 3881253"/>
              <a:gd name="connsiteX6" fmla="*/ 1206500 w 3276600"/>
              <a:gd name="connsiteY6" fmla="*/ 53791 h 3881253"/>
              <a:gd name="connsiteX7" fmla="*/ 1455738 w 3276600"/>
              <a:gd name="connsiteY7" fmla="*/ 206190 h 3881253"/>
              <a:gd name="connsiteX8" fmla="*/ 1727200 w 3276600"/>
              <a:gd name="connsiteY8" fmla="*/ 642753 h 3881253"/>
              <a:gd name="connsiteX9" fmla="*/ 2705100 w 3276600"/>
              <a:gd name="connsiteY9" fmla="*/ 2649353 h 3881253"/>
              <a:gd name="connsiteX10" fmla="*/ 3276600 w 3276600"/>
              <a:gd name="connsiteY10" fmla="*/ 3881253 h 3881253"/>
              <a:gd name="connsiteX0" fmla="*/ 0 w 3276600"/>
              <a:gd name="connsiteY0" fmla="*/ 578927 h 3880927"/>
              <a:gd name="connsiteX1" fmla="*/ 76200 w 3276600"/>
              <a:gd name="connsiteY1" fmla="*/ 401127 h 3880927"/>
              <a:gd name="connsiteX2" fmla="*/ 241300 w 3276600"/>
              <a:gd name="connsiteY2" fmla="*/ 236027 h 3880927"/>
              <a:gd name="connsiteX3" fmla="*/ 482600 w 3276600"/>
              <a:gd name="connsiteY3" fmla="*/ 78865 h 3880927"/>
              <a:gd name="connsiteX4" fmla="*/ 723900 w 3276600"/>
              <a:gd name="connsiteY4" fmla="*/ 7427 h 3880927"/>
              <a:gd name="connsiteX5" fmla="*/ 1003300 w 3276600"/>
              <a:gd name="connsiteY5" fmla="*/ 7427 h 3880927"/>
              <a:gd name="connsiteX6" fmla="*/ 1206500 w 3276600"/>
              <a:gd name="connsiteY6" fmla="*/ 53465 h 3880927"/>
              <a:gd name="connsiteX7" fmla="*/ 1455738 w 3276600"/>
              <a:gd name="connsiteY7" fmla="*/ 205864 h 3880927"/>
              <a:gd name="connsiteX8" fmla="*/ 1727200 w 3276600"/>
              <a:gd name="connsiteY8" fmla="*/ 642427 h 3880927"/>
              <a:gd name="connsiteX9" fmla="*/ 2705100 w 3276600"/>
              <a:gd name="connsiteY9" fmla="*/ 2649027 h 3880927"/>
              <a:gd name="connsiteX10" fmla="*/ 3276600 w 3276600"/>
              <a:gd name="connsiteY10" fmla="*/ 3880927 h 3880927"/>
              <a:gd name="connsiteX0" fmla="*/ 0 w 3276600"/>
              <a:gd name="connsiteY0" fmla="*/ 578927 h 3880927"/>
              <a:gd name="connsiteX1" fmla="*/ 76200 w 3276600"/>
              <a:gd name="connsiteY1" fmla="*/ 401127 h 3880927"/>
              <a:gd name="connsiteX2" fmla="*/ 222250 w 3276600"/>
              <a:gd name="connsiteY2" fmla="*/ 212215 h 3880927"/>
              <a:gd name="connsiteX3" fmla="*/ 482600 w 3276600"/>
              <a:gd name="connsiteY3" fmla="*/ 78865 h 3880927"/>
              <a:gd name="connsiteX4" fmla="*/ 723900 w 3276600"/>
              <a:gd name="connsiteY4" fmla="*/ 7427 h 3880927"/>
              <a:gd name="connsiteX5" fmla="*/ 1003300 w 3276600"/>
              <a:gd name="connsiteY5" fmla="*/ 7427 h 3880927"/>
              <a:gd name="connsiteX6" fmla="*/ 1206500 w 3276600"/>
              <a:gd name="connsiteY6" fmla="*/ 53465 h 3880927"/>
              <a:gd name="connsiteX7" fmla="*/ 1455738 w 3276600"/>
              <a:gd name="connsiteY7" fmla="*/ 205864 h 3880927"/>
              <a:gd name="connsiteX8" fmla="*/ 1727200 w 3276600"/>
              <a:gd name="connsiteY8" fmla="*/ 642427 h 3880927"/>
              <a:gd name="connsiteX9" fmla="*/ 2705100 w 3276600"/>
              <a:gd name="connsiteY9" fmla="*/ 2649027 h 3880927"/>
              <a:gd name="connsiteX10" fmla="*/ 3276600 w 3276600"/>
              <a:gd name="connsiteY10" fmla="*/ 3880927 h 3880927"/>
              <a:gd name="connsiteX0" fmla="*/ 0 w 3276600"/>
              <a:gd name="connsiteY0" fmla="*/ 576771 h 3878771"/>
              <a:gd name="connsiteX1" fmla="*/ 76200 w 3276600"/>
              <a:gd name="connsiteY1" fmla="*/ 398971 h 3878771"/>
              <a:gd name="connsiteX2" fmla="*/ 222250 w 3276600"/>
              <a:gd name="connsiteY2" fmla="*/ 210059 h 3878771"/>
              <a:gd name="connsiteX3" fmla="*/ 477838 w 3276600"/>
              <a:gd name="connsiteY3" fmla="*/ 43372 h 3878771"/>
              <a:gd name="connsiteX4" fmla="*/ 723900 w 3276600"/>
              <a:gd name="connsiteY4" fmla="*/ 5271 h 3878771"/>
              <a:gd name="connsiteX5" fmla="*/ 1003300 w 3276600"/>
              <a:gd name="connsiteY5" fmla="*/ 5271 h 3878771"/>
              <a:gd name="connsiteX6" fmla="*/ 1206500 w 3276600"/>
              <a:gd name="connsiteY6" fmla="*/ 51309 h 3878771"/>
              <a:gd name="connsiteX7" fmla="*/ 1455738 w 3276600"/>
              <a:gd name="connsiteY7" fmla="*/ 203708 h 3878771"/>
              <a:gd name="connsiteX8" fmla="*/ 1727200 w 3276600"/>
              <a:gd name="connsiteY8" fmla="*/ 640271 h 3878771"/>
              <a:gd name="connsiteX9" fmla="*/ 2705100 w 3276600"/>
              <a:gd name="connsiteY9" fmla="*/ 2646871 h 3878771"/>
              <a:gd name="connsiteX10" fmla="*/ 3276600 w 3276600"/>
              <a:gd name="connsiteY10" fmla="*/ 3878771 h 3878771"/>
              <a:gd name="connsiteX0" fmla="*/ 0 w 3276600"/>
              <a:gd name="connsiteY0" fmla="*/ 576771 h 3878771"/>
              <a:gd name="connsiteX1" fmla="*/ 76200 w 3276600"/>
              <a:gd name="connsiteY1" fmla="*/ 398971 h 3878771"/>
              <a:gd name="connsiteX2" fmla="*/ 169863 w 3276600"/>
              <a:gd name="connsiteY2" fmla="*/ 129097 h 3878771"/>
              <a:gd name="connsiteX3" fmla="*/ 477838 w 3276600"/>
              <a:gd name="connsiteY3" fmla="*/ 43372 h 3878771"/>
              <a:gd name="connsiteX4" fmla="*/ 723900 w 3276600"/>
              <a:gd name="connsiteY4" fmla="*/ 5271 h 3878771"/>
              <a:gd name="connsiteX5" fmla="*/ 1003300 w 3276600"/>
              <a:gd name="connsiteY5" fmla="*/ 5271 h 3878771"/>
              <a:gd name="connsiteX6" fmla="*/ 1206500 w 3276600"/>
              <a:gd name="connsiteY6" fmla="*/ 51309 h 3878771"/>
              <a:gd name="connsiteX7" fmla="*/ 1455738 w 3276600"/>
              <a:gd name="connsiteY7" fmla="*/ 203708 h 3878771"/>
              <a:gd name="connsiteX8" fmla="*/ 1727200 w 3276600"/>
              <a:gd name="connsiteY8" fmla="*/ 640271 h 3878771"/>
              <a:gd name="connsiteX9" fmla="*/ 2705100 w 3276600"/>
              <a:gd name="connsiteY9" fmla="*/ 2646871 h 3878771"/>
              <a:gd name="connsiteX10" fmla="*/ 3276600 w 3276600"/>
              <a:gd name="connsiteY10" fmla="*/ 3878771 h 3878771"/>
              <a:gd name="connsiteX0" fmla="*/ 0 w 3276600"/>
              <a:gd name="connsiteY0" fmla="*/ 576771 h 3878771"/>
              <a:gd name="connsiteX1" fmla="*/ 52388 w 3276600"/>
              <a:gd name="connsiteY1" fmla="*/ 375159 h 3878771"/>
              <a:gd name="connsiteX2" fmla="*/ 169863 w 3276600"/>
              <a:gd name="connsiteY2" fmla="*/ 129097 h 3878771"/>
              <a:gd name="connsiteX3" fmla="*/ 477838 w 3276600"/>
              <a:gd name="connsiteY3" fmla="*/ 43372 h 3878771"/>
              <a:gd name="connsiteX4" fmla="*/ 723900 w 3276600"/>
              <a:gd name="connsiteY4" fmla="*/ 5271 h 3878771"/>
              <a:gd name="connsiteX5" fmla="*/ 1003300 w 3276600"/>
              <a:gd name="connsiteY5" fmla="*/ 5271 h 3878771"/>
              <a:gd name="connsiteX6" fmla="*/ 1206500 w 3276600"/>
              <a:gd name="connsiteY6" fmla="*/ 51309 h 3878771"/>
              <a:gd name="connsiteX7" fmla="*/ 1455738 w 3276600"/>
              <a:gd name="connsiteY7" fmla="*/ 203708 h 3878771"/>
              <a:gd name="connsiteX8" fmla="*/ 1727200 w 3276600"/>
              <a:gd name="connsiteY8" fmla="*/ 640271 h 3878771"/>
              <a:gd name="connsiteX9" fmla="*/ 2705100 w 3276600"/>
              <a:gd name="connsiteY9" fmla="*/ 2646871 h 3878771"/>
              <a:gd name="connsiteX10" fmla="*/ 3276600 w 3276600"/>
              <a:gd name="connsiteY10" fmla="*/ 3878771 h 3878771"/>
              <a:gd name="connsiteX0" fmla="*/ 0 w 3276600"/>
              <a:gd name="connsiteY0" fmla="*/ 576771 h 3878771"/>
              <a:gd name="connsiteX1" fmla="*/ 52388 w 3276600"/>
              <a:gd name="connsiteY1" fmla="*/ 375159 h 3878771"/>
              <a:gd name="connsiteX2" fmla="*/ 169863 w 3276600"/>
              <a:gd name="connsiteY2" fmla="*/ 129097 h 3878771"/>
              <a:gd name="connsiteX3" fmla="*/ 477838 w 3276600"/>
              <a:gd name="connsiteY3" fmla="*/ 43372 h 3878771"/>
              <a:gd name="connsiteX4" fmla="*/ 723900 w 3276600"/>
              <a:gd name="connsiteY4" fmla="*/ 5271 h 3878771"/>
              <a:gd name="connsiteX5" fmla="*/ 1003300 w 3276600"/>
              <a:gd name="connsiteY5" fmla="*/ 5271 h 3878771"/>
              <a:gd name="connsiteX6" fmla="*/ 1206500 w 3276600"/>
              <a:gd name="connsiteY6" fmla="*/ 51309 h 3878771"/>
              <a:gd name="connsiteX7" fmla="*/ 1455738 w 3276600"/>
              <a:gd name="connsiteY7" fmla="*/ 203708 h 3878771"/>
              <a:gd name="connsiteX8" fmla="*/ 1727200 w 3276600"/>
              <a:gd name="connsiteY8" fmla="*/ 640271 h 3878771"/>
              <a:gd name="connsiteX9" fmla="*/ 2705100 w 3276600"/>
              <a:gd name="connsiteY9" fmla="*/ 2646871 h 3878771"/>
              <a:gd name="connsiteX10" fmla="*/ 3276600 w 3276600"/>
              <a:gd name="connsiteY10" fmla="*/ 3878771 h 3878771"/>
              <a:gd name="connsiteX0" fmla="*/ 0 w 3276600"/>
              <a:gd name="connsiteY0" fmla="*/ 580621 h 3882621"/>
              <a:gd name="connsiteX1" fmla="*/ 52388 w 3276600"/>
              <a:gd name="connsiteY1" fmla="*/ 379009 h 3882621"/>
              <a:gd name="connsiteX2" fmla="*/ 169863 w 3276600"/>
              <a:gd name="connsiteY2" fmla="*/ 18647 h 3882621"/>
              <a:gd name="connsiteX3" fmla="*/ 477838 w 3276600"/>
              <a:gd name="connsiteY3" fmla="*/ 47222 h 3882621"/>
              <a:gd name="connsiteX4" fmla="*/ 723900 w 3276600"/>
              <a:gd name="connsiteY4" fmla="*/ 9121 h 3882621"/>
              <a:gd name="connsiteX5" fmla="*/ 1003300 w 3276600"/>
              <a:gd name="connsiteY5" fmla="*/ 9121 h 3882621"/>
              <a:gd name="connsiteX6" fmla="*/ 1206500 w 3276600"/>
              <a:gd name="connsiteY6" fmla="*/ 55159 h 3882621"/>
              <a:gd name="connsiteX7" fmla="*/ 1455738 w 3276600"/>
              <a:gd name="connsiteY7" fmla="*/ 207558 h 3882621"/>
              <a:gd name="connsiteX8" fmla="*/ 1727200 w 3276600"/>
              <a:gd name="connsiteY8" fmla="*/ 644121 h 3882621"/>
              <a:gd name="connsiteX9" fmla="*/ 2705100 w 3276600"/>
              <a:gd name="connsiteY9" fmla="*/ 2650721 h 3882621"/>
              <a:gd name="connsiteX10" fmla="*/ 3276600 w 3276600"/>
              <a:gd name="connsiteY10" fmla="*/ 3882621 h 3882621"/>
              <a:gd name="connsiteX0" fmla="*/ 0 w 3276600"/>
              <a:gd name="connsiteY0" fmla="*/ 676295 h 3978295"/>
              <a:gd name="connsiteX1" fmla="*/ 52388 w 3276600"/>
              <a:gd name="connsiteY1" fmla="*/ 474683 h 3978295"/>
              <a:gd name="connsiteX2" fmla="*/ 169863 w 3276600"/>
              <a:gd name="connsiteY2" fmla="*/ 114321 h 3978295"/>
              <a:gd name="connsiteX3" fmla="*/ 487363 w 3276600"/>
              <a:gd name="connsiteY3" fmla="*/ 21 h 3978295"/>
              <a:gd name="connsiteX4" fmla="*/ 723900 w 3276600"/>
              <a:gd name="connsiteY4" fmla="*/ 104795 h 3978295"/>
              <a:gd name="connsiteX5" fmla="*/ 1003300 w 3276600"/>
              <a:gd name="connsiteY5" fmla="*/ 104795 h 3978295"/>
              <a:gd name="connsiteX6" fmla="*/ 1206500 w 3276600"/>
              <a:gd name="connsiteY6" fmla="*/ 150833 h 3978295"/>
              <a:gd name="connsiteX7" fmla="*/ 1455738 w 3276600"/>
              <a:gd name="connsiteY7" fmla="*/ 303232 h 3978295"/>
              <a:gd name="connsiteX8" fmla="*/ 1727200 w 3276600"/>
              <a:gd name="connsiteY8" fmla="*/ 739795 h 3978295"/>
              <a:gd name="connsiteX9" fmla="*/ 2705100 w 3276600"/>
              <a:gd name="connsiteY9" fmla="*/ 2746395 h 3978295"/>
              <a:gd name="connsiteX10" fmla="*/ 3276600 w 3276600"/>
              <a:gd name="connsiteY10" fmla="*/ 3978295 h 3978295"/>
              <a:gd name="connsiteX0" fmla="*/ 0 w 3276600"/>
              <a:gd name="connsiteY0" fmla="*/ 703120 h 4005120"/>
              <a:gd name="connsiteX1" fmla="*/ 52388 w 3276600"/>
              <a:gd name="connsiteY1" fmla="*/ 501508 h 4005120"/>
              <a:gd name="connsiteX2" fmla="*/ 169863 w 3276600"/>
              <a:gd name="connsiteY2" fmla="*/ 141146 h 4005120"/>
              <a:gd name="connsiteX3" fmla="*/ 487363 w 3276600"/>
              <a:gd name="connsiteY3" fmla="*/ 26846 h 4005120"/>
              <a:gd name="connsiteX4" fmla="*/ 771525 w 3276600"/>
              <a:gd name="connsiteY4" fmla="*/ 7795 h 4005120"/>
              <a:gd name="connsiteX5" fmla="*/ 1003300 w 3276600"/>
              <a:gd name="connsiteY5" fmla="*/ 131620 h 4005120"/>
              <a:gd name="connsiteX6" fmla="*/ 1206500 w 3276600"/>
              <a:gd name="connsiteY6" fmla="*/ 177658 h 4005120"/>
              <a:gd name="connsiteX7" fmla="*/ 1455738 w 3276600"/>
              <a:gd name="connsiteY7" fmla="*/ 330057 h 4005120"/>
              <a:gd name="connsiteX8" fmla="*/ 1727200 w 3276600"/>
              <a:gd name="connsiteY8" fmla="*/ 766620 h 4005120"/>
              <a:gd name="connsiteX9" fmla="*/ 2705100 w 3276600"/>
              <a:gd name="connsiteY9" fmla="*/ 2773220 h 4005120"/>
              <a:gd name="connsiteX10" fmla="*/ 3276600 w 3276600"/>
              <a:gd name="connsiteY10" fmla="*/ 4005120 h 4005120"/>
              <a:gd name="connsiteX0" fmla="*/ 0 w 3276600"/>
              <a:gd name="connsiteY0" fmla="*/ 696485 h 3998485"/>
              <a:gd name="connsiteX1" fmla="*/ 52388 w 3276600"/>
              <a:gd name="connsiteY1" fmla="*/ 494873 h 3998485"/>
              <a:gd name="connsiteX2" fmla="*/ 169863 w 3276600"/>
              <a:gd name="connsiteY2" fmla="*/ 134511 h 3998485"/>
              <a:gd name="connsiteX3" fmla="*/ 487363 w 3276600"/>
              <a:gd name="connsiteY3" fmla="*/ 20211 h 3998485"/>
              <a:gd name="connsiteX4" fmla="*/ 771525 w 3276600"/>
              <a:gd name="connsiteY4" fmla="*/ 1160 h 3998485"/>
              <a:gd name="connsiteX5" fmla="*/ 1041400 w 3276600"/>
              <a:gd name="connsiteY5" fmla="*/ 34498 h 3998485"/>
              <a:gd name="connsiteX6" fmla="*/ 1206500 w 3276600"/>
              <a:gd name="connsiteY6" fmla="*/ 171023 h 3998485"/>
              <a:gd name="connsiteX7" fmla="*/ 1455738 w 3276600"/>
              <a:gd name="connsiteY7" fmla="*/ 323422 h 3998485"/>
              <a:gd name="connsiteX8" fmla="*/ 1727200 w 3276600"/>
              <a:gd name="connsiteY8" fmla="*/ 759985 h 3998485"/>
              <a:gd name="connsiteX9" fmla="*/ 2705100 w 3276600"/>
              <a:gd name="connsiteY9" fmla="*/ 2766585 h 3998485"/>
              <a:gd name="connsiteX10" fmla="*/ 3276600 w 3276600"/>
              <a:gd name="connsiteY10" fmla="*/ 3998485 h 3998485"/>
              <a:gd name="connsiteX0" fmla="*/ 0 w 3276600"/>
              <a:gd name="connsiteY0" fmla="*/ 696485 h 3998485"/>
              <a:gd name="connsiteX1" fmla="*/ 52388 w 3276600"/>
              <a:gd name="connsiteY1" fmla="*/ 494873 h 3998485"/>
              <a:gd name="connsiteX2" fmla="*/ 169863 w 3276600"/>
              <a:gd name="connsiteY2" fmla="*/ 134511 h 3998485"/>
              <a:gd name="connsiteX3" fmla="*/ 487363 w 3276600"/>
              <a:gd name="connsiteY3" fmla="*/ 20211 h 3998485"/>
              <a:gd name="connsiteX4" fmla="*/ 771525 w 3276600"/>
              <a:gd name="connsiteY4" fmla="*/ 1160 h 3998485"/>
              <a:gd name="connsiteX5" fmla="*/ 1041400 w 3276600"/>
              <a:gd name="connsiteY5" fmla="*/ 34498 h 3998485"/>
              <a:gd name="connsiteX6" fmla="*/ 1263650 w 3276600"/>
              <a:gd name="connsiteY6" fmla="*/ 132923 h 3998485"/>
              <a:gd name="connsiteX7" fmla="*/ 1455738 w 3276600"/>
              <a:gd name="connsiteY7" fmla="*/ 323422 h 3998485"/>
              <a:gd name="connsiteX8" fmla="*/ 1727200 w 3276600"/>
              <a:gd name="connsiteY8" fmla="*/ 759985 h 3998485"/>
              <a:gd name="connsiteX9" fmla="*/ 2705100 w 3276600"/>
              <a:gd name="connsiteY9" fmla="*/ 2766585 h 3998485"/>
              <a:gd name="connsiteX10" fmla="*/ 3276600 w 3276600"/>
              <a:gd name="connsiteY10" fmla="*/ 3998485 h 3998485"/>
              <a:gd name="connsiteX0" fmla="*/ 0 w 3276600"/>
              <a:gd name="connsiteY0" fmla="*/ 696485 h 3998485"/>
              <a:gd name="connsiteX1" fmla="*/ 52388 w 3276600"/>
              <a:gd name="connsiteY1" fmla="*/ 494873 h 3998485"/>
              <a:gd name="connsiteX2" fmla="*/ 169863 w 3276600"/>
              <a:gd name="connsiteY2" fmla="*/ 134511 h 3998485"/>
              <a:gd name="connsiteX3" fmla="*/ 487363 w 3276600"/>
              <a:gd name="connsiteY3" fmla="*/ 20211 h 3998485"/>
              <a:gd name="connsiteX4" fmla="*/ 771525 w 3276600"/>
              <a:gd name="connsiteY4" fmla="*/ 1160 h 3998485"/>
              <a:gd name="connsiteX5" fmla="*/ 1041400 w 3276600"/>
              <a:gd name="connsiteY5" fmla="*/ 34498 h 3998485"/>
              <a:gd name="connsiteX6" fmla="*/ 1263650 w 3276600"/>
              <a:gd name="connsiteY6" fmla="*/ 132923 h 3998485"/>
              <a:gd name="connsiteX7" fmla="*/ 1484313 w 3276600"/>
              <a:gd name="connsiteY7" fmla="*/ 318660 h 3998485"/>
              <a:gd name="connsiteX8" fmla="*/ 1727200 w 3276600"/>
              <a:gd name="connsiteY8" fmla="*/ 759985 h 3998485"/>
              <a:gd name="connsiteX9" fmla="*/ 2705100 w 3276600"/>
              <a:gd name="connsiteY9" fmla="*/ 2766585 h 3998485"/>
              <a:gd name="connsiteX10" fmla="*/ 3276600 w 3276600"/>
              <a:gd name="connsiteY10" fmla="*/ 3998485 h 3998485"/>
              <a:gd name="connsiteX0" fmla="*/ 0 w 3276600"/>
              <a:gd name="connsiteY0" fmla="*/ 696485 h 3998485"/>
              <a:gd name="connsiteX1" fmla="*/ 61913 w 3276600"/>
              <a:gd name="connsiteY1" fmla="*/ 366285 h 3998485"/>
              <a:gd name="connsiteX2" fmla="*/ 169863 w 3276600"/>
              <a:gd name="connsiteY2" fmla="*/ 134511 h 3998485"/>
              <a:gd name="connsiteX3" fmla="*/ 487363 w 3276600"/>
              <a:gd name="connsiteY3" fmla="*/ 20211 h 3998485"/>
              <a:gd name="connsiteX4" fmla="*/ 771525 w 3276600"/>
              <a:gd name="connsiteY4" fmla="*/ 1160 h 3998485"/>
              <a:gd name="connsiteX5" fmla="*/ 1041400 w 3276600"/>
              <a:gd name="connsiteY5" fmla="*/ 34498 h 3998485"/>
              <a:gd name="connsiteX6" fmla="*/ 1263650 w 3276600"/>
              <a:gd name="connsiteY6" fmla="*/ 132923 h 3998485"/>
              <a:gd name="connsiteX7" fmla="*/ 1484313 w 3276600"/>
              <a:gd name="connsiteY7" fmla="*/ 318660 h 3998485"/>
              <a:gd name="connsiteX8" fmla="*/ 1727200 w 3276600"/>
              <a:gd name="connsiteY8" fmla="*/ 759985 h 3998485"/>
              <a:gd name="connsiteX9" fmla="*/ 2705100 w 3276600"/>
              <a:gd name="connsiteY9" fmla="*/ 2766585 h 3998485"/>
              <a:gd name="connsiteX10" fmla="*/ 3276600 w 3276600"/>
              <a:gd name="connsiteY10" fmla="*/ 3998485 h 3998485"/>
              <a:gd name="connsiteX0" fmla="*/ 0 w 3276600"/>
              <a:gd name="connsiteY0" fmla="*/ 696485 h 3998485"/>
              <a:gd name="connsiteX1" fmla="*/ 52388 w 3276600"/>
              <a:gd name="connsiteY1" fmla="*/ 328185 h 3998485"/>
              <a:gd name="connsiteX2" fmla="*/ 169863 w 3276600"/>
              <a:gd name="connsiteY2" fmla="*/ 134511 h 3998485"/>
              <a:gd name="connsiteX3" fmla="*/ 487363 w 3276600"/>
              <a:gd name="connsiteY3" fmla="*/ 20211 h 3998485"/>
              <a:gd name="connsiteX4" fmla="*/ 771525 w 3276600"/>
              <a:gd name="connsiteY4" fmla="*/ 1160 h 3998485"/>
              <a:gd name="connsiteX5" fmla="*/ 1041400 w 3276600"/>
              <a:gd name="connsiteY5" fmla="*/ 34498 h 3998485"/>
              <a:gd name="connsiteX6" fmla="*/ 1263650 w 3276600"/>
              <a:gd name="connsiteY6" fmla="*/ 132923 h 3998485"/>
              <a:gd name="connsiteX7" fmla="*/ 1484313 w 3276600"/>
              <a:gd name="connsiteY7" fmla="*/ 318660 h 3998485"/>
              <a:gd name="connsiteX8" fmla="*/ 1727200 w 3276600"/>
              <a:gd name="connsiteY8" fmla="*/ 759985 h 3998485"/>
              <a:gd name="connsiteX9" fmla="*/ 2705100 w 3276600"/>
              <a:gd name="connsiteY9" fmla="*/ 2766585 h 3998485"/>
              <a:gd name="connsiteX10" fmla="*/ 3276600 w 3276600"/>
              <a:gd name="connsiteY10" fmla="*/ 3998485 h 3998485"/>
              <a:gd name="connsiteX0" fmla="*/ 0 w 3276600"/>
              <a:gd name="connsiteY0" fmla="*/ 733554 h 4035554"/>
              <a:gd name="connsiteX1" fmla="*/ 52388 w 3276600"/>
              <a:gd name="connsiteY1" fmla="*/ 365254 h 4035554"/>
              <a:gd name="connsiteX2" fmla="*/ 169863 w 3276600"/>
              <a:gd name="connsiteY2" fmla="*/ 171580 h 4035554"/>
              <a:gd name="connsiteX3" fmla="*/ 487363 w 3276600"/>
              <a:gd name="connsiteY3" fmla="*/ 57280 h 4035554"/>
              <a:gd name="connsiteX4" fmla="*/ 776287 w 3276600"/>
              <a:gd name="connsiteY4" fmla="*/ 129 h 4035554"/>
              <a:gd name="connsiteX5" fmla="*/ 1041400 w 3276600"/>
              <a:gd name="connsiteY5" fmla="*/ 71567 h 4035554"/>
              <a:gd name="connsiteX6" fmla="*/ 1263650 w 3276600"/>
              <a:gd name="connsiteY6" fmla="*/ 169992 h 4035554"/>
              <a:gd name="connsiteX7" fmla="*/ 1484313 w 3276600"/>
              <a:gd name="connsiteY7" fmla="*/ 355729 h 4035554"/>
              <a:gd name="connsiteX8" fmla="*/ 1727200 w 3276600"/>
              <a:gd name="connsiteY8" fmla="*/ 797054 h 4035554"/>
              <a:gd name="connsiteX9" fmla="*/ 2705100 w 3276600"/>
              <a:gd name="connsiteY9" fmla="*/ 2803654 h 4035554"/>
              <a:gd name="connsiteX10" fmla="*/ 3276600 w 3276600"/>
              <a:gd name="connsiteY10" fmla="*/ 4035554 h 4035554"/>
              <a:gd name="connsiteX0" fmla="*/ 0 w 3276600"/>
              <a:gd name="connsiteY0" fmla="*/ 733425 h 4035425"/>
              <a:gd name="connsiteX1" fmla="*/ 52388 w 3276600"/>
              <a:gd name="connsiteY1" fmla="*/ 365125 h 4035425"/>
              <a:gd name="connsiteX2" fmla="*/ 169863 w 3276600"/>
              <a:gd name="connsiteY2" fmla="*/ 171451 h 4035425"/>
              <a:gd name="connsiteX3" fmla="*/ 487363 w 3276600"/>
              <a:gd name="connsiteY3" fmla="*/ 57151 h 4035425"/>
              <a:gd name="connsiteX4" fmla="*/ 776287 w 3276600"/>
              <a:gd name="connsiteY4" fmla="*/ 0 h 4035425"/>
              <a:gd name="connsiteX5" fmla="*/ 1046162 w 3276600"/>
              <a:gd name="connsiteY5" fmla="*/ 57151 h 4035425"/>
              <a:gd name="connsiteX6" fmla="*/ 1263650 w 3276600"/>
              <a:gd name="connsiteY6" fmla="*/ 169863 h 4035425"/>
              <a:gd name="connsiteX7" fmla="*/ 1484313 w 3276600"/>
              <a:gd name="connsiteY7" fmla="*/ 355600 h 4035425"/>
              <a:gd name="connsiteX8" fmla="*/ 1727200 w 3276600"/>
              <a:gd name="connsiteY8" fmla="*/ 796925 h 4035425"/>
              <a:gd name="connsiteX9" fmla="*/ 2705100 w 3276600"/>
              <a:gd name="connsiteY9" fmla="*/ 2803525 h 4035425"/>
              <a:gd name="connsiteX10" fmla="*/ 3276600 w 3276600"/>
              <a:gd name="connsiteY10" fmla="*/ 4035425 h 4035425"/>
              <a:gd name="connsiteX0" fmla="*/ 0 w 3468329"/>
              <a:gd name="connsiteY0" fmla="*/ 733425 h 3548728"/>
              <a:gd name="connsiteX1" fmla="*/ 52388 w 3468329"/>
              <a:gd name="connsiteY1" fmla="*/ 365125 h 3548728"/>
              <a:gd name="connsiteX2" fmla="*/ 169863 w 3468329"/>
              <a:gd name="connsiteY2" fmla="*/ 171451 h 3548728"/>
              <a:gd name="connsiteX3" fmla="*/ 487363 w 3468329"/>
              <a:gd name="connsiteY3" fmla="*/ 57151 h 3548728"/>
              <a:gd name="connsiteX4" fmla="*/ 776287 w 3468329"/>
              <a:gd name="connsiteY4" fmla="*/ 0 h 3548728"/>
              <a:gd name="connsiteX5" fmla="*/ 1046162 w 3468329"/>
              <a:gd name="connsiteY5" fmla="*/ 57151 h 3548728"/>
              <a:gd name="connsiteX6" fmla="*/ 1263650 w 3468329"/>
              <a:gd name="connsiteY6" fmla="*/ 169863 h 3548728"/>
              <a:gd name="connsiteX7" fmla="*/ 1484313 w 3468329"/>
              <a:gd name="connsiteY7" fmla="*/ 355600 h 3548728"/>
              <a:gd name="connsiteX8" fmla="*/ 1727200 w 3468329"/>
              <a:gd name="connsiteY8" fmla="*/ 796925 h 3548728"/>
              <a:gd name="connsiteX9" fmla="*/ 2705100 w 3468329"/>
              <a:gd name="connsiteY9" fmla="*/ 2803525 h 3548728"/>
              <a:gd name="connsiteX10" fmla="*/ 3468329 w 3468329"/>
              <a:gd name="connsiteY10" fmla="*/ 3548728 h 3548728"/>
              <a:gd name="connsiteX0" fmla="*/ 0 w 3468329"/>
              <a:gd name="connsiteY0" fmla="*/ 733425 h 3548728"/>
              <a:gd name="connsiteX1" fmla="*/ 52388 w 3468329"/>
              <a:gd name="connsiteY1" fmla="*/ 365125 h 3548728"/>
              <a:gd name="connsiteX2" fmla="*/ 169863 w 3468329"/>
              <a:gd name="connsiteY2" fmla="*/ 171451 h 3548728"/>
              <a:gd name="connsiteX3" fmla="*/ 487363 w 3468329"/>
              <a:gd name="connsiteY3" fmla="*/ 57151 h 3548728"/>
              <a:gd name="connsiteX4" fmla="*/ 776287 w 3468329"/>
              <a:gd name="connsiteY4" fmla="*/ 0 h 3548728"/>
              <a:gd name="connsiteX5" fmla="*/ 1046162 w 3468329"/>
              <a:gd name="connsiteY5" fmla="*/ 57151 h 3548728"/>
              <a:gd name="connsiteX6" fmla="*/ 1263650 w 3468329"/>
              <a:gd name="connsiteY6" fmla="*/ 169863 h 3548728"/>
              <a:gd name="connsiteX7" fmla="*/ 1484313 w 3468329"/>
              <a:gd name="connsiteY7" fmla="*/ 355600 h 3548728"/>
              <a:gd name="connsiteX8" fmla="*/ 1727200 w 3468329"/>
              <a:gd name="connsiteY8" fmla="*/ 796925 h 3548728"/>
              <a:gd name="connsiteX9" fmla="*/ 2705100 w 3468329"/>
              <a:gd name="connsiteY9" fmla="*/ 2803525 h 3548728"/>
              <a:gd name="connsiteX10" fmla="*/ 3468329 w 3468329"/>
              <a:gd name="connsiteY10" fmla="*/ 3548728 h 3548728"/>
              <a:gd name="connsiteX0" fmla="*/ 0 w 3468329"/>
              <a:gd name="connsiteY0" fmla="*/ 733425 h 3548728"/>
              <a:gd name="connsiteX1" fmla="*/ 52388 w 3468329"/>
              <a:gd name="connsiteY1" fmla="*/ 365125 h 3548728"/>
              <a:gd name="connsiteX2" fmla="*/ 169863 w 3468329"/>
              <a:gd name="connsiteY2" fmla="*/ 171451 h 3548728"/>
              <a:gd name="connsiteX3" fmla="*/ 487363 w 3468329"/>
              <a:gd name="connsiteY3" fmla="*/ 57151 h 3548728"/>
              <a:gd name="connsiteX4" fmla="*/ 776287 w 3468329"/>
              <a:gd name="connsiteY4" fmla="*/ 0 h 3548728"/>
              <a:gd name="connsiteX5" fmla="*/ 1046162 w 3468329"/>
              <a:gd name="connsiteY5" fmla="*/ 57151 h 3548728"/>
              <a:gd name="connsiteX6" fmla="*/ 1263650 w 3468329"/>
              <a:gd name="connsiteY6" fmla="*/ 169863 h 3548728"/>
              <a:gd name="connsiteX7" fmla="*/ 1484313 w 3468329"/>
              <a:gd name="connsiteY7" fmla="*/ 355600 h 3548728"/>
              <a:gd name="connsiteX8" fmla="*/ 1727200 w 3468329"/>
              <a:gd name="connsiteY8" fmla="*/ 796925 h 3548728"/>
              <a:gd name="connsiteX9" fmla="*/ 2609850 w 3468329"/>
              <a:gd name="connsiteY9" fmla="*/ 2551112 h 3548728"/>
              <a:gd name="connsiteX10" fmla="*/ 3468329 w 3468329"/>
              <a:gd name="connsiteY10" fmla="*/ 3548728 h 3548728"/>
              <a:gd name="connsiteX0" fmla="*/ 0 w 3530241"/>
              <a:gd name="connsiteY0" fmla="*/ 733425 h 3153440"/>
              <a:gd name="connsiteX1" fmla="*/ 52388 w 3530241"/>
              <a:gd name="connsiteY1" fmla="*/ 365125 h 3153440"/>
              <a:gd name="connsiteX2" fmla="*/ 169863 w 3530241"/>
              <a:gd name="connsiteY2" fmla="*/ 171451 h 3153440"/>
              <a:gd name="connsiteX3" fmla="*/ 487363 w 3530241"/>
              <a:gd name="connsiteY3" fmla="*/ 57151 h 3153440"/>
              <a:gd name="connsiteX4" fmla="*/ 776287 w 3530241"/>
              <a:gd name="connsiteY4" fmla="*/ 0 h 3153440"/>
              <a:gd name="connsiteX5" fmla="*/ 1046162 w 3530241"/>
              <a:gd name="connsiteY5" fmla="*/ 57151 h 3153440"/>
              <a:gd name="connsiteX6" fmla="*/ 1263650 w 3530241"/>
              <a:gd name="connsiteY6" fmla="*/ 169863 h 3153440"/>
              <a:gd name="connsiteX7" fmla="*/ 1484313 w 3530241"/>
              <a:gd name="connsiteY7" fmla="*/ 355600 h 3153440"/>
              <a:gd name="connsiteX8" fmla="*/ 1727200 w 3530241"/>
              <a:gd name="connsiteY8" fmla="*/ 796925 h 3153440"/>
              <a:gd name="connsiteX9" fmla="*/ 2609850 w 3530241"/>
              <a:gd name="connsiteY9" fmla="*/ 2551112 h 3153440"/>
              <a:gd name="connsiteX10" fmla="*/ 3530241 w 3530241"/>
              <a:gd name="connsiteY10" fmla="*/ 3153440 h 3153440"/>
              <a:gd name="connsiteX0" fmla="*/ 0 w 3530241"/>
              <a:gd name="connsiteY0" fmla="*/ 733425 h 3153440"/>
              <a:gd name="connsiteX1" fmla="*/ 52388 w 3530241"/>
              <a:gd name="connsiteY1" fmla="*/ 365125 h 3153440"/>
              <a:gd name="connsiteX2" fmla="*/ 169863 w 3530241"/>
              <a:gd name="connsiteY2" fmla="*/ 171451 h 3153440"/>
              <a:gd name="connsiteX3" fmla="*/ 487363 w 3530241"/>
              <a:gd name="connsiteY3" fmla="*/ 57151 h 3153440"/>
              <a:gd name="connsiteX4" fmla="*/ 776287 w 3530241"/>
              <a:gd name="connsiteY4" fmla="*/ 0 h 3153440"/>
              <a:gd name="connsiteX5" fmla="*/ 1046162 w 3530241"/>
              <a:gd name="connsiteY5" fmla="*/ 57151 h 3153440"/>
              <a:gd name="connsiteX6" fmla="*/ 1263650 w 3530241"/>
              <a:gd name="connsiteY6" fmla="*/ 169863 h 3153440"/>
              <a:gd name="connsiteX7" fmla="*/ 1484313 w 3530241"/>
              <a:gd name="connsiteY7" fmla="*/ 355600 h 3153440"/>
              <a:gd name="connsiteX8" fmla="*/ 1727200 w 3530241"/>
              <a:gd name="connsiteY8" fmla="*/ 796925 h 3153440"/>
              <a:gd name="connsiteX9" fmla="*/ 2609850 w 3530241"/>
              <a:gd name="connsiteY9" fmla="*/ 2551112 h 3153440"/>
              <a:gd name="connsiteX10" fmla="*/ 3530241 w 3530241"/>
              <a:gd name="connsiteY10" fmla="*/ 3153440 h 3153440"/>
              <a:gd name="connsiteX0" fmla="*/ 243488 w 3481629"/>
              <a:gd name="connsiteY0" fmla="*/ 1089025 h 3153440"/>
              <a:gd name="connsiteX1" fmla="*/ 3776 w 3481629"/>
              <a:gd name="connsiteY1" fmla="*/ 365125 h 3153440"/>
              <a:gd name="connsiteX2" fmla="*/ 121251 w 3481629"/>
              <a:gd name="connsiteY2" fmla="*/ 171451 h 3153440"/>
              <a:gd name="connsiteX3" fmla="*/ 438751 w 3481629"/>
              <a:gd name="connsiteY3" fmla="*/ 57151 h 3153440"/>
              <a:gd name="connsiteX4" fmla="*/ 727675 w 3481629"/>
              <a:gd name="connsiteY4" fmla="*/ 0 h 3153440"/>
              <a:gd name="connsiteX5" fmla="*/ 997550 w 3481629"/>
              <a:gd name="connsiteY5" fmla="*/ 57151 h 3153440"/>
              <a:gd name="connsiteX6" fmla="*/ 1215038 w 3481629"/>
              <a:gd name="connsiteY6" fmla="*/ 169863 h 3153440"/>
              <a:gd name="connsiteX7" fmla="*/ 1435701 w 3481629"/>
              <a:gd name="connsiteY7" fmla="*/ 355600 h 3153440"/>
              <a:gd name="connsiteX8" fmla="*/ 1678588 w 3481629"/>
              <a:gd name="connsiteY8" fmla="*/ 796925 h 3153440"/>
              <a:gd name="connsiteX9" fmla="*/ 2561238 w 3481629"/>
              <a:gd name="connsiteY9" fmla="*/ 2551112 h 3153440"/>
              <a:gd name="connsiteX10" fmla="*/ 3481629 w 3481629"/>
              <a:gd name="connsiteY10" fmla="*/ 3153440 h 3153440"/>
              <a:gd name="connsiteX0" fmla="*/ 125440 w 3477881"/>
              <a:gd name="connsiteY0" fmla="*/ 923925 h 3153440"/>
              <a:gd name="connsiteX1" fmla="*/ 28 w 3477881"/>
              <a:gd name="connsiteY1" fmla="*/ 365125 h 3153440"/>
              <a:gd name="connsiteX2" fmla="*/ 117503 w 3477881"/>
              <a:gd name="connsiteY2" fmla="*/ 171451 h 3153440"/>
              <a:gd name="connsiteX3" fmla="*/ 435003 w 3477881"/>
              <a:gd name="connsiteY3" fmla="*/ 57151 h 3153440"/>
              <a:gd name="connsiteX4" fmla="*/ 723927 w 3477881"/>
              <a:gd name="connsiteY4" fmla="*/ 0 h 3153440"/>
              <a:gd name="connsiteX5" fmla="*/ 993802 w 3477881"/>
              <a:gd name="connsiteY5" fmla="*/ 57151 h 3153440"/>
              <a:gd name="connsiteX6" fmla="*/ 1211290 w 3477881"/>
              <a:gd name="connsiteY6" fmla="*/ 169863 h 3153440"/>
              <a:gd name="connsiteX7" fmla="*/ 1431953 w 3477881"/>
              <a:gd name="connsiteY7" fmla="*/ 355600 h 3153440"/>
              <a:gd name="connsiteX8" fmla="*/ 1674840 w 3477881"/>
              <a:gd name="connsiteY8" fmla="*/ 796925 h 3153440"/>
              <a:gd name="connsiteX9" fmla="*/ 2557490 w 3477881"/>
              <a:gd name="connsiteY9" fmla="*/ 2551112 h 3153440"/>
              <a:gd name="connsiteX10" fmla="*/ 3477881 w 3477881"/>
              <a:gd name="connsiteY10" fmla="*/ 3153440 h 3153440"/>
              <a:gd name="connsiteX0" fmla="*/ 256811 w 3482252"/>
              <a:gd name="connsiteY0" fmla="*/ 1063625 h 3153440"/>
              <a:gd name="connsiteX1" fmla="*/ 4399 w 3482252"/>
              <a:gd name="connsiteY1" fmla="*/ 365125 h 3153440"/>
              <a:gd name="connsiteX2" fmla="*/ 121874 w 3482252"/>
              <a:gd name="connsiteY2" fmla="*/ 171451 h 3153440"/>
              <a:gd name="connsiteX3" fmla="*/ 439374 w 3482252"/>
              <a:gd name="connsiteY3" fmla="*/ 57151 h 3153440"/>
              <a:gd name="connsiteX4" fmla="*/ 728298 w 3482252"/>
              <a:gd name="connsiteY4" fmla="*/ 0 h 3153440"/>
              <a:gd name="connsiteX5" fmla="*/ 998173 w 3482252"/>
              <a:gd name="connsiteY5" fmla="*/ 57151 h 3153440"/>
              <a:gd name="connsiteX6" fmla="*/ 1215661 w 3482252"/>
              <a:gd name="connsiteY6" fmla="*/ 169863 h 3153440"/>
              <a:gd name="connsiteX7" fmla="*/ 1436324 w 3482252"/>
              <a:gd name="connsiteY7" fmla="*/ 355600 h 3153440"/>
              <a:gd name="connsiteX8" fmla="*/ 1679211 w 3482252"/>
              <a:gd name="connsiteY8" fmla="*/ 796925 h 3153440"/>
              <a:gd name="connsiteX9" fmla="*/ 2561861 w 3482252"/>
              <a:gd name="connsiteY9" fmla="*/ 2551112 h 3153440"/>
              <a:gd name="connsiteX10" fmla="*/ 3482252 w 3482252"/>
              <a:gd name="connsiteY10" fmla="*/ 3153440 h 3153440"/>
              <a:gd name="connsiteX0" fmla="*/ 256811 w 3482252"/>
              <a:gd name="connsiteY0" fmla="*/ 1063625 h 3153440"/>
              <a:gd name="connsiteX1" fmla="*/ 4399 w 3482252"/>
              <a:gd name="connsiteY1" fmla="*/ 365125 h 3153440"/>
              <a:gd name="connsiteX2" fmla="*/ 121874 w 3482252"/>
              <a:gd name="connsiteY2" fmla="*/ 171451 h 3153440"/>
              <a:gd name="connsiteX3" fmla="*/ 439374 w 3482252"/>
              <a:gd name="connsiteY3" fmla="*/ 57151 h 3153440"/>
              <a:gd name="connsiteX4" fmla="*/ 728298 w 3482252"/>
              <a:gd name="connsiteY4" fmla="*/ 0 h 3153440"/>
              <a:gd name="connsiteX5" fmla="*/ 998173 w 3482252"/>
              <a:gd name="connsiteY5" fmla="*/ 57151 h 3153440"/>
              <a:gd name="connsiteX6" fmla="*/ 1215661 w 3482252"/>
              <a:gd name="connsiteY6" fmla="*/ 169863 h 3153440"/>
              <a:gd name="connsiteX7" fmla="*/ 1436324 w 3482252"/>
              <a:gd name="connsiteY7" fmla="*/ 355600 h 3153440"/>
              <a:gd name="connsiteX8" fmla="*/ 1679211 w 3482252"/>
              <a:gd name="connsiteY8" fmla="*/ 796925 h 3153440"/>
              <a:gd name="connsiteX9" fmla="*/ 2561861 w 3482252"/>
              <a:gd name="connsiteY9" fmla="*/ 2551112 h 3153440"/>
              <a:gd name="connsiteX10" fmla="*/ 3482252 w 3482252"/>
              <a:gd name="connsiteY10" fmla="*/ 3153440 h 3153440"/>
              <a:gd name="connsiteX0" fmla="*/ 332124 w 3486128"/>
              <a:gd name="connsiteY0" fmla="*/ 1149350 h 3153440"/>
              <a:gd name="connsiteX1" fmla="*/ 8275 w 3486128"/>
              <a:gd name="connsiteY1" fmla="*/ 365125 h 3153440"/>
              <a:gd name="connsiteX2" fmla="*/ 125750 w 3486128"/>
              <a:gd name="connsiteY2" fmla="*/ 171451 h 3153440"/>
              <a:gd name="connsiteX3" fmla="*/ 443250 w 3486128"/>
              <a:gd name="connsiteY3" fmla="*/ 57151 h 3153440"/>
              <a:gd name="connsiteX4" fmla="*/ 732174 w 3486128"/>
              <a:gd name="connsiteY4" fmla="*/ 0 h 3153440"/>
              <a:gd name="connsiteX5" fmla="*/ 1002049 w 3486128"/>
              <a:gd name="connsiteY5" fmla="*/ 57151 h 3153440"/>
              <a:gd name="connsiteX6" fmla="*/ 1219537 w 3486128"/>
              <a:gd name="connsiteY6" fmla="*/ 169863 h 3153440"/>
              <a:gd name="connsiteX7" fmla="*/ 1440200 w 3486128"/>
              <a:gd name="connsiteY7" fmla="*/ 355600 h 3153440"/>
              <a:gd name="connsiteX8" fmla="*/ 1683087 w 3486128"/>
              <a:gd name="connsiteY8" fmla="*/ 796925 h 3153440"/>
              <a:gd name="connsiteX9" fmla="*/ 2565737 w 3486128"/>
              <a:gd name="connsiteY9" fmla="*/ 2551112 h 3153440"/>
              <a:gd name="connsiteX10" fmla="*/ 3486128 w 3486128"/>
              <a:gd name="connsiteY10" fmla="*/ 3153440 h 3153440"/>
              <a:gd name="connsiteX0" fmla="*/ 305763 w 3459767"/>
              <a:gd name="connsiteY0" fmla="*/ 1149350 h 3153440"/>
              <a:gd name="connsiteX1" fmla="*/ 10489 w 3459767"/>
              <a:gd name="connsiteY1" fmla="*/ 355600 h 3153440"/>
              <a:gd name="connsiteX2" fmla="*/ 99389 w 3459767"/>
              <a:gd name="connsiteY2" fmla="*/ 171451 h 3153440"/>
              <a:gd name="connsiteX3" fmla="*/ 416889 w 3459767"/>
              <a:gd name="connsiteY3" fmla="*/ 57151 h 3153440"/>
              <a:gd name="connsiteX4" fmla="*/ 705813 w 3459767"/>
              <a:gd name="connsiteY4" fmla="*/ 0 h 3153440"/>
              <a:gd name="connsiteX5" fmla="*/ 975688 w 3459767"/>
              <a:gd name="connsiteY5" fmla="*/ 57151 h 3153440"/>
              <a:gd name="connsiteX6" fmla="*/ 1193176 w 3459767"/>
              <a:gd name="connsiteY6" fmla="*/ 169863 h 3153440"/>
              <a:gd name="connsiteX7" fmla="*/ 1413839 w 3459767"/>
              <a:gd name="connsiteY7" fmla="*/ 355600 h 3153440"/>
              <a:gd name="connsiteX8" fmla="*/ 1656726 w 3459767"/>
              <a:gd name="connsiteY8" fmla="*/ 796925 h 3153440"/>
              <a:gd name="connsiteX9" fmla="*/ 2539376 w 3459767"/>
              <a:gd name="connsiteY9" fmla="*/ 2551112 h 3153440"/>
              <a:gd name="connsiteX10" fmla="*/ 3459767 w 3459767"/>
              <a:gd name="connsiteY10" fmla="*/ 3153440 h 3153440"/>
              <a:gd name="connsiteX0" fmla="*/ 323231 w 3477235"/>
              <a:gd name="connsiteY0" fmla="*/ 1149350 h 3153440"/>
              <a:gd name="connsiteX1" fmla="*/ 8907 w 3477235"/>
              <a:gd name="connsiteY1" fmla="*/ 412750 h 3153440"/>
              <a:gd name="connsiteX2" fmla="*/ 116857 w 3477235"/>
              <a:gd name="connsiteY2" fmla="*/ 171451 h 3153440"/>
              <a:gd name="connsiteX3" fmla="*/ 434357 w 3477235"/>
              <a:gd name="connsiteY3" fmla="*/ 57151 h 3153440"/>
              <a:gd name="connsiteX4" fmla="*/ 723281 w 3477235"/>
              <a:gd name="connsiteY4" fmla="*/ 0 h 3153440"/>
              <a:gd name="connsiteX5" fmla="*/ 993156 w 3477235"/>
              <a:gd name="connsiteY5" fmla="*/ 57151 h 3153440"/>
              <a:gd name="connsiteX6" fmla="*/ 1210644 w 3477235"/>
              <a:gd name="connsiteY6" fmla="*/ 169863 h 3153440"/>
              <a:gd name="connsiteX7" fmla="*/ 1431307 w 3477235"/>
              <a:gd name="connsiteY7" fmla="*/ 355600 h 3153440"/>
              <a:gd name="connsiteX8" fmla="*/ 1674194 w 3477235"/>
              <a:gd name="connsiteY8" fmla="*/ 796925 h 3153440"/>
              <a:gd name="connsiteX9" fmla="*/ 2556844 w 3477235"/>
              <a:gd name="connsiteY9" fmla="*/ 2551112 h 3153440"/>
              <a:gd name="connsiteX10" fmla="*/ 3477235 w 3477235"/>
              <a:gd name="connsiteY10" fmla="*/ 3153440 h 3153440"/>
              <a:gd name="connsiteX0" fmla="*/ 328413 w 3482417"/>
              <a:gd name="connsiteY0" fmla="*/ 1149350 h 3153440"/>
              <a:gd name="connsiteX1" fmla="*/ 14089 w 3482417"/>
              <a:gd name="connsiteY1" fmla="*/ 412750 h 3153440"/>
              <a:gd name="connsiteX2" fmla="*/ 93464 w 3482417"/>
              <a:gd name="connsiteY2" fmla="*/ 171451 h 3153440"/>
              <a:gd name="connsiteX3" fmla="*/ 439539 w 3482417"/>
              <a:gd name="connsiteY3" fmla="*/ 57151 h 3153440"/>
              <a:gd name="connsiteX4" fmla="*/ 728463 w 3482417"/>
              <a:gd name="connsiteY4" fmla="*/ 0 h 3153440"/>
              <a:gd name="connsiteX5" fmla="*/ 998338 w 3482417"/>
              <a:gd name="connsiteY5" fmla="*/ 57151 h 3153440"/>
              <a:gd name="connsiteX6" fmla="*/ 1215826 w 3482417"/>
              <a:gd name="connsiteY6" fmla="*/ 169863 h 3153440"/>
              <a:gd name="connsiteX7" fmla="*/ 1436489 w 3482417"/>
              <a:gd name="connsiteY7" fmla="*/ 355600 h 3153440"/>
              <a:gd name="connsiteX8" fmla="*/ 1679376 w 3482417"/>
              <a:gd name="connsiteY8" fmla="*/ 796925 h 3153440"/>
              <a:gd name="connsiteX9" fmla="*/ 2562026 w 3482417"/>
              <a:gd name="connsiteY9" fmla="*/ 2551112 h 3153440"/>
              <a:gd name="connsiteX10" fmla="*/ 3482417 w 3482417"/>
              <a:gd name="connsiteY10" fmla="*/ 3153440 h 3153440"/>
              <a:gd name="connsiteX0" fmla="*/ 328413 w 3482417"/>
              <a:gd name="connsiteY0" fmla="*/ 1149350 h 3153440"/>
              <a:gd name="connsiteX1" fmla="*/ 14089 w 3482417"/>
              <a:gd name="connsiteY1" fmla="*/ 412750 h 3153440"/>
              <a:gd name="connsiteX2" fmla="*/ 93464 w 3482417"/>
              <a:gd name="connsiteY2" fmla="*/ 171451 h 3153440"/>
              <a:gd name="connsiteX3" fmla="*/ 439539 w 3482417"/>
              <a:gd name="connsiteY3" fmla="*/ 57151 h 3153440"/>
              <a:gd name="connsiteX4" fmla="*/ 728463 w 3482417"/>
              <a:gd name="connsiteY4" fmla="*/ 0 h 3153440"/>
              <a:gd name="connsiteX5" fmla="*/ 998338 w 3482417"/>
              <a:gd name="connsiteY5" fmla="*/ 57151 h 3153440"/>
              <a:gd name="connsiteX6" fmla="*/ 1215826 w 3482417"/>
              <a:gd name="connsiteY6" fmla="*/ 169863 h 3153440"/>
              <a:gd name="connsiteX7" fmla="*/ 1436489 w 3482417"/>
              <a:gd name="connsiteY7" fmla="*/ 355600 h 3153440"/>
              <a:gd name="connsiteX8" fmla="*/ 1755576 w 3482417"/>
              <a:gd name="connsiteY8" fmla="*/ 809625 h 3153440"/>
              <a:gd name="connsiteX9" fmla="*/ 2562026 w 3482417"/>
              <a:gd name="connsiteY9" fmla="*/ 2551112 h 3153440"/>
              <a:gd name="connsiteX10" fmla="*/ 3482417 w 3482417"/>
              <a:gd name="connsiteY10" fmla="*/ 3153440 h 3153440"/>
              <a:gd name="connsiteX0" fmla="*/ 328413 w 3482417"/>
              <a:gd name="connsiteY0" fmla="*/ 1149350 h 3153440"/>
              <a:gd name="connsiteX1" fmla="*/ 14089 w 3482417"/>
              <a:gd name="connsiteY1" fmla="*/ 412750 h 3153440"/>
              <a:gd name="connsiteX2" fmla="*/ 93464 w 3482417"/>
              <a:gd name="connsiteY2" fmla="*/ 171451 h 3153440"/>
              <a:gd name="connsiteX3" fmla="*/ 439539 w 3482417"/>
              <a:gd name="connsiteY3" fmla="*/ 57151 h 3153440"/>
              <a:gd name="connsiteX4" fmla="*/ 728463 w 3482417"/>
              <a:gd name="connsiteY4" fmla="*/ 0 h 3153440"/>
              <a:gd name="connsiteX5" fmla="*/ 998338 w 3482417"/>
              <a:gd name="connsiteY5" fmla="*/ 57151 h 3153440"/>
              <a:gd name="connsiteX6" fmla="*/ 1215826 w 3482417"/>
              <a:gd name="connsiteY6" fmla="*/ 169863 h 3153440"/>
              <a:gd name="connsiteX7" fmla="*/ 1436489 w 3482417"/>
              <a:gd name="connsiteY7" fmla="*/ 355600 h 3153440"/>
              <a:gd name="connsiteX8" fmla="*/ 1755576 w 3482417"/>
              <a:gd name="connsiteY8" fmla="*/ 809625 h 3153440"/>
              <a:gd name="connsiteX9" fmla="*/ 2625526 w 3482417"/>
              <a:gd name="connsiteY9" fmla="*/ 2424112 h 3153440"/>
              <a:gd name="connsiteX10" fmla="*/ 3482417 w 3482417"/>
              <a:gd name="connsiteY10" fmla="*/ 3153440 h 3153440"/>
              <a:gd name="connsiteX0" fmla="*/ 328413 w 3482417"/>
              <a:gd name="connsiteY0" fmla="*/ 1149350 h 3153440"/>
              <a:gd name="connsiteX1" fmla="*/ 14089 w 3482417"/>
              <a:gd name="connsiteY1" fmla="*/ 412750 h 3153440"/>
              <a:gd name="connsiteX2" fmla="*/ 93464 w 3482417"/>
              <a:gd name="connsiteY2" fmla="*/ 171451 h 3153440"/>
              <a:gd name="connsiteX3" fmla="*/ 439539 w 3482417"/>
              <a:gd name="connsiteY3" fmla="*/ 57151 h 3153440"/>
              <a:gd name="connsiteX4" fmla="*/ 728463 w 3482417"/>
              <a:gd name="connsiteY4" fmla="*/ 0 h 3153440"/>
              <a:gd name="connsiteX5" fmla="*/ 998338 w 3482417"/>
              <a:gd name="connsiteY5" fmla="*/ 57151 h 3153440"/>
              <a:gd name="connsiteX6" fmla="*/ 1215826 w 3482417"/>
              <a:gd name="connsiteY6" fmla="*/ 169863 h 3153440"/>
              <a:gd name="connsiteX7" fmla="*/ 1436489 w 3482417"/>
              <a:gd name="connsiteY7" fmla="*/ 355600 h 3153440"/>
              <a:gd name="connsiteX8" fmla="*/ 1755576 w 3482417"/>
              <a:gd name="connsiteY8" fmla="*/ 809625 h 3153440"/>
              <a:gd name="connsiteX9" fmla="*/ 2358826 w 3482417"/>
              <a:gd name="connsiteY9" fmla="*/ 1827212 h 3153440"/>
              <a:gd name="connsiteX10" fmla="*/ 3482417 w 3482417"/>
              <a:gd name="connsiteY10" fmla="*/ 3153440 h 3153440"/>
              <a:gd name="connsiteX0" fmla="*/ 328413 w 2834717"/>
              <a:gd name="connsiteY0" fmla="*/ 1149350 h 2378740"/>
              <a:gd name="connsiteX1" fmla="*/ 14089 w 2834717"/>
              <a:gd name="connsiteY1" fmla="*/ 412750 h 2378740"/>
              <a:gd name="connsiteX2" fmla="*/ 93464 w 2834717"/>
              <a:gd name="connsiteY2" fmla="*/ 171451 h 2378740"/>
              <a:gd name="connsiteX3" fmla="*/ 439539 w 2834717"/>
              <a:gd name="connsiteY3" fmla="*/ 57151 h 2378740"/>
              <a:gd name="connsiteX4" fmla="*/ 728463 w 2834717"/>
              <a:gd name="connsiteY4" fmla="*/ 0 h 2378740"/>
              <a:gd name="connsiteX5" fmla="*/ 998338 w 2834717"/>
              <a:gd name="connsiteY5" fmla="*/ 57151 h 2378740"/>
              <a:gd name="connsiteX6" fmla="*/ 1215826 w 2834717"/>
              <a:gd name="connsiteY6" fmla="*/ 169863 h 2378740"/>
              <a:gd name="connsiteX7" fmla="*/ 1436489 w 2834717"/>
              <a:gd name="connsiteY7" fmla="*/ 355600 h 2378740"/>
              <a:gd name="connsiteX8" fmla="*/ 1755576 w 2834717"/>
              <a:gd name="connsiteY8" fmla="*/ 809625 h 2378740"/>
              <a:gd name="connsiteX9" fmla="*/ 2358826 w 2834717"/>
              <a:gd name="connsiteY9" fmla="*/ 1827212 h 2378740"/>
              <a:gd name="connsiteX10" fmla="*/ 2834717 w 2834717"/>
              <a:gd name="connsiteY10" fmla="*/ 2378740 h 2378740"/>
              <a:gd name="connsiteX0" fmla="*/ 328413 w 2834717"/>
              <a:gd name="connsiteY0" fmla="*/ 1149350 h 2378740"/>
              <a:gd name="connsiteX1" fmla="*/ 14089 w 2834717"/>
              <a:gd name="connsiteY1" fmla="*/ 412750 h 2378740"/>
              <a:gd name="connsiteX2" fmla="*/ 93464 w 2834717"/>
              <a:gd name="connsiteY2" fmla="*/ 171451 h 2378740"/>
              <a:gd name="connsiteX3" fmla="*/ 439539 w 2834717"/>
              <a:gd name="connsiteY3" fmla="*/ 57151 h 2378740"/>
              <a:gd name="connsiteX4" fmla="*/ 728463 w 2834717"/>
              <a:gd name="connsiteY4" fmla="*/ 0 h 2378740"/>
              <a:gd name="connsiteX5" fmla="*/ 998338 w 2834717"/>
              <a:gd name="connsiteY5" fmla="*/ 57151 h 2378740"/>
              <a:gd name="connsiteX6" fmla="*/ 1215826 w 2834717"/>
              <a:gd name="connsiteY6" fmla="*/ 169863 h 2378740"/>
              <a:gd name="connsiteX7" fmla="*/ 1436489 w 2834717"/>
              <a:gd name="connsiteY7" fmla="*/ 355600 h 2378740"/>
              <a:gd name="connsiteX8" fmla="*/ 1755576 w 2834717"/>
              <a:gd name="connsiteY8" fmla="*/ 809625 h 2378740"/>
              <a:gd name="connsiteX9" fmla="*/ 2358826 w 2834717"/>
              <a:gd name="connsiteY9" fmla="*/ 1827212 h 2378740"/>
              <a:gd name="connsiteX10" fmla="*/ 2834717 w 2834717"/>
              <a:gd name="connsiteY10" fmla="*/ 2378740 h 2378740"/>
              <a:gd name="connsiteX0" fmla="*/ 328413 w 2656917"/>
              <a:gd name="connsiteY0" fmla="*/ 1149350 h 2175540"/>
              <a:gd name="connsiteX1" fmla="*/ 14089 w 2656917"/>
              <a:gd name="connsiteY1" fmla="*/ 412750 h 2175540"/>
              <a:gd name="connsiteX2" fmla="*/ 93464 w 2656917"/>
              <a:gd name="connsiteY2" fmla="*/ 171451 h 2175540"/>
              <a:gd name="connsiteX3" fmla="*/ 439539 w 2656917"/>
              <a:gd name="connsiteY3" fmla="*/ 57151 h 2175540"/>
              <a:gd name="connsiteX4" fmla="*/ 728463 w 2656917"/>
              <a:gd name="connsiteY4" fmla="*/ 0 h 2175540"/>
              <a:gd name="connsiteX5" fmla="*/ 998338 w 2656917"/>
              <a:gd name="connsiteY5" fmla="*/ 57151 h 2175540"/>
              <a:gd name="connsiteX6" fmla="*/ 1215826 w 2656917"/>
              <a:gd name="connsiteY6" fmla="*/ 169863 h 2175540"/>
              <a:gd name="connsiteX7" fmla="*/ 1436489 w 2656917"/>
              <a:gd name="connsiteY7" fmla="*/ 355600 h 2175540"/>
              <a:gd name="connsiteX8" fmla="*/ 1755576 w 2656917"/>
              <a:gd name="connsiteY8" fmla="*/ 809625 h 2175540"/>
              <a:gd name="connsiteX9" fmla="*/ 2358826 w 2656917"/>
              <a:gd name="connsiteY9" fmla="*/ 1827212 h 2175540"/>
              <a:gd name="connsiteX10" fmla="*/ 2656917 w 2656917"/>
              <a:gd name="connsiteY10" fmla="*/ 2175540 h 21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6917" h="2175540">
                <a:moveTo>
                  <a:pt x="328413" y="1149350"/>
                </a:moveTo>
                <a:cubicBezTo>
                  <a:pt x="222579" y="869950"/>
                  <a:pt x="53247" y="575733"/>
                  <a:pt x="14089" y="412750"/>
                </a:cubicBezTo>
                <a:cubicBezTo>
                  <a:pt x="-25069" y="249767"/>
                  <a:pt x="22556" y="230717"/>
                  <a:pt x="93464" y="171451"/>
                </a:cubicBezTo>
                <a:cubicBezTo>
                  <a:pt x="164372" y="112185"/>
                  <a:pt x="333706" y="85726"/>
                  <a:pt x="439539" y="57151"/>
                </a:cubicBezTo>
                <a:cubicBezTo>
                  <a:pt x="545372" y="28576"/>
                  <a:pt x="635330" y="0"/>
                  <a:pt x="728463" y="0"/>
                </a:cubicBezTo>
                <a:cubicBezTo>
                  <a:pt x="821596" y="0"/>
                  <a:pt x="917111" y="28841"/>
                  <a:pt x="998338" y="57151"/>
                </a:cubicBezTo>
                <a:cubicBezTo>
                  <a:pt x="1079565" y="85461"/>
                  <a:pt x="1142801" y="120122"/>
                  <a:pt x="1215826" y="169863"/>
                </a:cubicBezTo>
                <a:cubicBezTo>
                  <a:pt x="1288851" y="219604"/>
                  <a:pt x="1346531" y="248973"/>
                  <a:pt x="1436489" y="355600"/>
                </a:cubicBezTo>
                <a:cubicBezTo>
                  <a:pt x="1526447" y="462227"/>
                  <a:pt x="1601853" y="564356"/>
                  <a:pt x="1755576" y="809625"/>
                </a:cubicBezTo>
                <a:cubicBezTo>
                  <a:pt x="1909299" y="1054894"/>
                  <a:pt x="2058319" y="1434459"/>
                  <a:pt x="2358826" y="1827212"/>
                </a:cubicBezTo>
                <a:cubicBezTo>
                  <a:pt x="2659333" y="2219965"/>
                  <a:pt x="2338306" y="1853533"/>
                  <a:pt x="2656917" y="217554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9345">
            <a:off x="4521145" y="952806"/>
            <a:ext cx="385348" cy="227302"/>
          </a:xfrm>
          <a:prstGeom prst="rect">
            <a:avLst/>
          </a:prstGeom>
        </p:spPr>
      </p:pic>
      <p:cxnSp>
        <p:nvCxnSpPr>
          <p:cNvPr id="30" name="Přímá spojnice 29"/>
          <p:cNvCxnSpPr/>
          <p:nvPr/>
        </p:nvCxnSpPr>
        <p:spPr>
          <a:xfrm>
            <a:off x="5828195" y="1235051"/>
            <a:ext cx="1819397" cy="4007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6161471" y="3884646"/>
            <a:ext cx="690815" cy="1519501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Nadpis 1">
            <a:extLst>
              <a:ext uri="{FF2B5EF4-FFF2-40B4-BE49-F238E27FC236}">
                <a16:creationId xmlns:a16="http://schemas.microsoft.com/office/drawing/2014/main" id="{EFF776C3-C892-4900-B3F6-60F32791200F}"/>
              </a:ext>
            </a:extLst>
          </p:cNvPr>
          <p:cNvSpPr txBox="1">
            <a:spLocks/>
          </p:cNvSpPr>
          <p:nvPr/>
        </p:nvSpPr>
        <p:spPr>
          <a:xfrm>
            <a:off x="990600" y="517524"/>
            <a:ext cx="10515600" cy="237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PŘISTÁVACÍ </a:t>
            </a:r>
          </a:p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PROCEDURY</a:t>
            </a:r>
          </a:p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RWY 33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A827228-93E4-4344-ABB5-70CAB7A1EA67}"/>
              </a:ext>
            </a:extLst>
          </p:cNvPr>
          <p:cNvSpPr txBox="1"/>
          <p:nvPr/>
        </p:nvSpPr>
        <p:spPr>
          <a:xfrm>
            <a:off x="4168721" y="5129073"/>
            <a:ext cx="347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SMĚR PŘISTÁNÍ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35F8F37-A933-4273-95C7-916894AAE3A8}"/>
              </a:ext>
            </a:extLst>
          </p:cNvPr>
          <p:cNvSpPr txBox="1"/>
          <p:nvPr/>
        </p:nvSpPr>
        <p:spPr>
          <a:xfrm>
            <a:off x="3300219" y="3183420"/>
            <a:ext cx="294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bel Book" panose="02000603030000020004" pitchFamily="50" charset="-18"/>
              </a:rPr>
              <a:t>PŘI TRANSPORTU VAŠEHO KLUZÁKU  NEVSTUPUJTE NA DRÁHU! </a:t>
            </a:r>
          </a:p>
        </p:txBody>
      </p:sp>
    </p:spTree>
    <p:extLst>
      <p:ext uri="{BB962C8B-B14F-4D97-AF65-F5344CB8AC3E}">
        <p14:creationId xmlns:p14="http://schemas.microsoft.com/office/powerpoint/2010/main" val="257745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NEOFICIÁLNÍ VÝSLEDKY 6. DEN - KOMBI</a:t>
            </a:r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4A6356BC-AAFF-4699-9198-DAECB7B32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9" y="1459865"/>
            <a:ext cx="10825982" cy="5077836"/>
          </a:xfrm>
        </p:spPr>
      </p:pic>
    </p:spTree>
    <p:extLst>
      <p:ext uri="{BB962C8B-B14F-4D97-AF65-F5344CB8AC3E}">
        <p14:creationId xmlns:p14="http://schemas.microsoft.com/office/powerpoint/2010/main" val="2627308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D4FF7838-EFBE-47B5-B4E8-11DF749C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DOTAZY A POŽADAVKY</a:t>
            </a:r>
          </a:p>
        </p:txBody>
      </p:sp>
    </p:spTree>
    <p:extLst>
      <p:ext uri="{BB962C8B-B14F-4D97-AF65-F5344CB8AC3E}">
        <p14:creationId xmlns:p14="http://schemas.microsoft.com/office/powerpoint/2010/main" val="1837693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ára\Documents\Selfbriefing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5" y="-1802303"/>
            <a:ext cx="12682330" cy="953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12" y="0"/>
            <a:ext cx="2507777" cy="160079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 rot="21418844">
            <a:off x="9280288" y="5295900"/>
            <a:ext cx="265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AZ CUP tým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98464" y="2964306"/>
            <a:ext cx="569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Nobel Book" panose="02000603030000020004" pitchFamily="50" charset="-18"/>
              </a:rPr>
              <a:t>UŽIJTE </a:t>
            </a:r>
            <a:r>
              <a:rPr lang="cs-CZ" sz="2400" b="1">
                <a:solidFill>
                  <a:schemeClr val="bg1"/>
                </a:solidFill>
                <a:latin typeface="Nobel Book" panose="02000603030000020004" pitchFamily="50" charset="-18"/>
              </a:rPr>
              <a:t>SI LETOŠNÍ JUBILEJNÍ 10. </a:t>
            </a:r>
            <a:r>
              <a:rPr lang="cs-CZ" sz="2400" b="1" dirty="0">
                <a:solidFill>
                  <a:schemeClr val="bg1"/>
                </a:solidFill>
                <a:latin typeface="Nobel Book" panose="02000603030000020004" pitchFamily="50" charset="-18"/>
              </a:rPr>
              <a:t>AZ CUP!</a:t>
            </a:r>
          </a:p>
        </p:txBody>
      </p:sp>
    </p:spTree>
    <p:extLst>
      <p:ext uri="{BB962C8B-B14F-4D97-AF65-F5344CB8AC3E}">
        <p14:creationId xmlns:p14="http://schemas.microsoft.com/office/powerpoint/2010/main" val="248417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cas.sk/img/11/article/426441_rosnicka-pocasie-zaba.jpg">
            <a:extLst>
              <a:ext uri="{FF2B5EF4-FFF2-40B4-BE49-F238E27FC236}">
                <a16:creationId xmlns:a16="http://schemas.microsoft.com/office/drawing/2014/main" id="{06101514-C3F3-49DD-A12A-204C0B94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1" y="-38585"/>
            <a:ext cx="11758047" cy="690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</p:spTree>
    <p:extLst>
      <p:ext uri="{BB962C8B-B14F-4D97-AF65-F5344CB8AC3E}">
        <p14:creationId xmlns:p14="http://schemas.microsoft.com/office/powerpoint/2010/main" val="257007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1CBF75-2C65-4E22-899F-1FD85D040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24" y="0"/>
            <a:ext cx="8539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2BB89A-CD34-4141-B95F-8C6FBD033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59117"/>
            <a:ext cx="7924800" cy="57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B83962-139B-4A92-827E-1FC35D62E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365125"/>
            <a:ext cx="752856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CABC72-557A-4B4D-8AC1-E474BA0F4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540067"/>
            <a:ext cx="77533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48178CE-0278-4B6C-B265-73645FC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 w="28575">
                  <a:solidFill>
                    <a:srgbClr val="ED2D30"/>
                  </a:solidFill>
                </a:ln>
                <a:solidFill>
                  <a:srgbClr val="ED2D30"/>
                </a:solidFill>
                <a:latin typeface="Nobel Book" panose="02000603030000020004" pitchFamily="50" charset="-18"/>
              </a:rPr>
              <a:t>POČASÍ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8BD5D6-3271-462A-887C-7F143F55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513715"/>
            <a:ext cx="8016240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8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22740</TotalTime>
  <Words>550</Words>
  <Application>Microsoft Office PowerPoint</Application>
  <PresentationFormat>Širokoúhlá obrazovka</PresentationFormat>
  <Paragraphs>112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MV Boli</vt:lpstr>
      <vt:lpstr>Nobel BoldCondensed</vt:lpstr>
      <vt:lpstr>Nobel Book</vt:lpstr>
      <vt:lpstr>Segoe UI Light</vt:lpstr>
      <vt:lpstr>Motiv Office</vt:lpstr>
      <vt:lpstr>DENNÍ BRIEFING</vt:lpstr>
      <vt:lpstr>OFICIÁLNÍ VÝSLEDKY 5.DEN - KLUB</vt:lpstr>
      <vt:lpstr>NEOFICIÁLNÍ VÝSLEDKY 6. DEN - KOMBI</vt:lpstr>
      <vt:lpstr>POČASÍ</vt:lpstr>
      <vt:lpstr>POČASÍ</vt:lpstr>
      <vt:lpstr>POČASÍ</vt:lpstr>
      <vt:lpstr>POČASÍ</vt:lpstr>
      <vt:lpstr>POČASÍ</vt:lpstr>
      <vt:lpstr>POČASÍ</vt:lpstr>
      <vt:lpstr>POČASÍ</vt:lpstr>
      <vt:lpstr>POČASÍ</vt:lpstr>
      <vt:lpstr>POČASÍ</vt:lpstr>
      <vt:lpstr>POČASÍ</vt:lpstr>
      <vt:lpstr>POČASÍ - DRUŽICE</vt:lpstr>
      <vt:lpstr>INFORMACE K TASKU</vt:lpstr>
      <vt:lpstr>KLUBOVÁ TŘÍDA</vt:lpstr>
      <vt:lpstr>KOMBINOVANÁ TŘÍDA</vt:lpstr>
      <vt:lpstr>VZLETY RWY 33</vt:lpstr>
      <vt:lpstr>VZLETY RWY 33</vt:lpstr>
      <vt:lpstr>VZLETY RWY 33</vt:lpstr>
      <vt:lpstr>VZLETY RWY 33</vt:lpstr>
      <vt:lpstr>Prezentace aplikace PowerPoint</vt:lpstr>
      <vt:lpstr>Prezentace aplikace PowerPoint</vt:lpstr>
      <vt:lpstr>CÍLOVÉ PROCEDURY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DOTAZY A POŽADAVKY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SELFBRIEFING</dc:title>
  <dc:creator>Barbora Moravcová</dc:creator>
  <cp:lastModifiedBy>Vladimír Machula</cp:lastModifiedBy>
  <cp:revision>367</cp:revision>
  <dcterms:created xsi:type="dcterms:W3CDTF">2016-05-13T11:56:32Z</dcterms:created>
  <dcterms:modified xsi:type="dcterms:W3CDTF">2018-05-04T08:14:40Z</dcterms:modified>
</cp:coreProperties>
</file>